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10287000" cx="18288000"/>
  <p:notesSz cx="6858000" cy="9144000"/>
  <p:embeddedFontLst>
    <p:embeddedFont>
      <p:font typeface="Noto Sans"/>
      <p:regular r:id="rId29"/>
      <p:bold r:id="rId30"/>
      <p:italic r:id="rId31"/>
      <p:boldItalic r:id="rId32"/>
    </p:embeddedFont>
    <p:embeddedFont>
      <p:font typeface="PT Serif"/>
      <p:regular r:id="rId33"/>
      <p:bold r:id="rId34"/>
      <p:italic r:id="rId35"/>
      <p:boldItalic r:id="rId36"/>
    </p:embeddedFont>
    <p:embeddedFont>
      <p:font typeface="Archivo Black"/>
      <p:regular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B22262-EE91-4951-AA39-8F43F4CDB637}">
  <a:tblStyle styleId="{0FB22262-EE91-4951-AA39-8F43F4CDB63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otoSans-italic.fntdata"/><Relationship Id="rId30" Type="http://schemas.openxmlformats.org/officeDocument/2006/relationships/font" Target="fonts/NotoSans-bold.fntdata"/><Relationship Id="rId33" Type="http://schemas.openxmlformats.org/officeDocument/2006/relationships/font" Target="fonts/PTSerif-regular.fntdata"/><Relationship Id="rId32" Type="http://schemas.openxmlformats.org/officeDocument/2006/relationships/font" Target="fonts/NotoSans-boldItalic.fntdata"/><Relationship Id="rId35" Type="http://schemas.openxmlformats.org/officeDocument/2006/relationships/font" Target="fonts/PTSerif-italic.fntdata"/><Relationship Id="rId34" Type="http://schemas.openxmlformats.org/officeDocument/2006/relationships/font" Target="fonts/PTSerif-bold.fntdata"/><Relationship Id="rId37" Type="http://schemas.openxmlformats.org/officeDocument/2006/relationships/font" Target="fonts/ArchivoBlack-regular.fntdata"/><Relationship Id="rId36" Type="http://schemas.openxmlformats.org/officeDocument/2006/relationships/font" Target="fonts/PTSerif-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NotoSans-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 name="Shape 38"/>
        <p:cNvGrpSpPr/>
        <p:nvPr/>
      </p:nvGrpSpPr>
      <p:grpSpPr>
        <a:xfrm>
          <a:off x="0" y="0"/>
          <a:ext cx="0" cy="0"/>
          <a:chOff x="0" y="0"/>
          <a:chExt cx="0" cy="0"/>
        </a:xfrm>
      </p:grpSpPr>
      <p:sp>
        <p:nvSpPr>
          <p:cNvPr id="39" name="Google Shape;3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
          <p:cNvSpPr txBox="1"/>
          <p:nvPr>
            <p:ph idx="1" type="subTitle"/>
          </p:nvPr>
        </p:nvSpPr>
        <p:spPr>
          <a:xfrm>
            <a:off x="5590675" y="2724175"/>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1" name="Google Shape;11;p3"/>
          <p:cNvSpPr txBox="1"/>
          <p:nvPr>
            <p:ph type="ctrTitle"/>
          </p:nvPr>
        </p:nvSpPr>
        <p:spPr>
          <a:xfrm>
            <a:off x="2990050"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4"/>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4"/>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5"/>
          <p:cNvSpPr txBox="1"/>
          <p:nvPr>
            <p:ph idx="1" type="body"/>
          </p:nvPr>
        </p:nvSpPr>
        <p:spPr>
          <a:xfrm>
            <a:off x="3188813" y="5908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800"/>
              <a:buNone/>
              <a:defRPr sz="2800"/>
            </a:lvl1pPr>
            <a:lvl2pPr indent="-228600" lvl="1" marL="914400" algn="l">
              <a:spcBef>
                <a:spcPts val="360"/>
              </a:spcBef>
              <a:spcAft>
                <a:spcPts val="0"/>
              </a:spcAft>
              <a:buSzPts val="2800"/>
              <a:buNone/>
              <a:defRPr/>
            </a:lvl2pPr>
            <a:lvl3pPr indent="-228600" lvl="2" marL="1371600" algn="l">
              <a:spcBef>
                <a:spcPts val="320"/>
              </a:spcBef>
              <a:spcAft>
                <a:spcPts val="0"/>
              </a:spcAft>
              <a:buSzPts val="2800"/>
              <a:buNone/>
              <a:defRPr sz="2800"/>
            </a:lvl3pPr>
            <a:lvl4pPr indent="-228600" lvl="3" marL="1828800" algn="l">
              <a:spcBef>
                <a:spcPts val="280"/>
              </a:spcBef>
              <a:spcAft>
                <a:spcPts val="0"/>
              </a:spcAft>
              <a:buSzPts val="2800"/>
              <a:buNone/>
              <a:defRPr sz="2800"/>
            </a:lvl4pPr>
            <a:lvl5pPr indent="-228600" lvl="4" marL="2286000" algn="l">
              <a:spcBef>
                <a:spcPts val="280"/>
              </a:spcBef>
              <a:spcAft>
                <a:spcPts val="0"/>
              </a:spcAft>
              <a:buSzPts val="2800"/>
              <a:buNone/>
              <a:defRPr sz="2800"/>
            </a:lvl5pPr>
            <a:lvl6pPr indent="-228600" lvl="5" marL="2743200" algn="l">
              <a:spcBef>
                <a:spcPts val="280"/>
              </a:spcBef>
              <a:spcAft>
                <a:spcPts val="0"/>
              </a:spcAft>
              <a:buSzPts val="2800"/>
              <a:buNone/>
              <a:defRPr sz="2800"/>
            </a:lvl6pPr>
            <a:lvl7pPr indent="-228600" lvl="6" marL="3200400" algn="l">
              <a:spcBef>
                <a:spcPts val="280"/>
              </a:spcBef>
              <a:spcAft>
                <a:spcPts val="0"/>
              </a:spcAft>
              <a:buSzPts val="2800"/>
              <a:buNone/>
              <a:defRPr sz="2800"/>
            </a:lvl7pPr>
            <a:lvl8pPr indent="-228600" lvl="7" marL="3657600" algn="l">
              <a:spcBef>
                <a:spcPts val="280"/>
              </a:spcBef>
              <a:spcAft>
                <a:spcPts val="0"/>
              </a:spcAft>
              <a:buSzPts val="2800"/>
              <a:buNone/>
              <a:defRPr sz="2800"/>
            </a:lvl8pPr>
            <a:lvl9pPr indent="-228600" lvl="8" marL="4114800" algn="l">
              <a:spcBef>
                <a:spcPts val="280"/>
              </a:spcBef>
              <a:spcAft>
                <a:spcPts val="0"/>
              </a:spcAft>
              <a:buSzPts val="2800"/>
              <a:buNone/>
              <a:defRPr sz="2800"/>
            </a:lvl9pPr>
          </a:lstStyle>
          <a:p/>
        </p:txBody>
      </p:sp>
      <p:sp>
        <p:nvSpPr>
          <p:cNvPr id="17" name="Google Shape;17;p5"/>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 name="Shape 18"/>
        <p:cNvGrpSpPr/>
        <p:nvPr/>
      </p:nvGrpSpPr>
      <p:grpSpPr>
        <a:xfrm>
          <a:off x="0" y="0"/>
          <a:ext cx="0" cy="0"/>
          <a:chOff x="0" y="0"/>
          <a:chExt cx="0" cy="0"/>
        </a:xfrm>
      </p:grpSpPr>
      <p:sp>
        <p:nvSpPr>
          <p:cNvPr id="19" name="Google Shape;19;p6"/>
          <p:cNvSpPr/>
          <p:nvPr/>
        </p:nvSpPr>
        <p:spPr>
          <a:xfrm>
            <a:off x="777407" y="1028700"/>
            <a:ext cx="16725409" cy="8230956"/>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0" name="Google Shape;20;p6"/>
          <p:cNvSpPr txBox="1"/>
          <p:nvPr>
            <p:ph idx="1" type="body"/>
          </p:nvPr>
        </p:nvSpPr>
        <p:spPr>
          <a:xfrm>
            <a:off x="4497775" y="3433850"/>
            <a:ext cx="4038600" cy="4526100"/>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1" name="Google Shape;21;p6"/>
          <p:cNvSpPr txBox="1"/>
          <p:nvPr>
            <p:ph idx="2" type="body"/>
          </p:nvPr>
        </p:nvSpPr>
        <p:spPr>
          <a:xfrm>
            <a:off x="8688775" y="3433850"/>
            <a:ext cx="4038600" cy="4526100"/>
          </a:xfrm>
          <a:prstGeom prst="rect">
            <a:avLst/>
          </a:prstGeom>
          <a:noFill/>
          <a:ln>
            <a:noFill/>
          </a:ln>
        </p:spPr>
        <p:txBody>
          <a:bodyPr anchorCtr="0" anchor="t" bIns="45700" lIns="91425" spcFirstLastPara="1" rIns="91425" wrap="square" tIns="45700">
            <a:normAutofit/>
          </a:bodyPr>
          <a:lstStyle>
            <a:lvl1pPr indent="-355600" lvl="0" marL="457200" algn="l">
              <a:spcBef>
                <a:spcPts val="560"/>
              </a:spcBef>
              <a:spcAft>
                <a:spcPts val="0"/>
              </a:spcAft>
              <a:buClr>
                <a:schemeClr val="dk1"/>
              </a:buClr>
              <a:buSzPts val="2000"/>
              <a:buChar char="•"/>
              <a:defRPr sz="2000"/>
            </a:lvl1pPr>
            <a:lvl2pPr indent="-355600" lvl="1" marL="914400" algn="l">
              <a:spcBef>
                <a:spcPts val="480"/>
              </a:spcBef>
              <a:spcAft>
                <a:spcPts val="0"/>
              </a:spcAft>
              <a:buClr>
                <a:schemeClr val="dk1"/>
              </a:buClr>
              <a:buSzPts val="2000"/>
              <a:buChar char="–"/>
              <a:defRPr sz="2000"/>
            </a:lvl2pPr>
            <a:lvl3pPr indent="-355600" lvl="2" marL="1371600" algn="l">
              <a:spcBef>
                <a:spcPts val="400"/>
              </a:spcBef>
              <a:spcAft>
                <a:spcPts val="0"/>
              </a:spcAft>
              <a:buClr>
                <a:schemeClr val="dk1"/>
              </a:buClr>
              <a:buSzPts val="2000"/>
              <a:buChar char="•"/>
              <a:defRPr sz="2000"/>
            </a:lvl3pPr>
            <a:lvl4pPr indent="-355600" lvl="3" marL="1828800" algn="l">
              <a:spcBef>
                <a:spcPts val="360"/>
              </a:spcBef>
              <a:spcAft>
                <a:spcPts val="0"/>
              </a:spcAft>
              <a:buClr>
                <a:schemeClr val="dk1"/>
              </a:buClr>
              <a:buSzPts val="2000"/>
              <a:buChar char="–"/>
              <a:defRPr/>
            </a:lvl4pPr>
            <a:lvl5pPr indent="-355600" lvl="4" marL="2286000" algn="l">
              <a:spcBef>
                <a:spcPts val="360"/>
              </a:spcBef>
              <a:spcAft>
                <a:spcPts val="0"/>
              </a:spcAft>
              <a:buClr>
                <a:schemeClr val="dk1"/>
              </a:buClr>
              <a:buSzPts val="2000"/>
              <a:buChar char="»"/>
              <a:defRPr/>
            </a:lvl5pPr>
            <a:lvl6pPr indent="-355600" lvl="5" marL="2743200" algn="l">
              <a:spcBef>
                <a:spcPts val="360"/>
              </a:spcBef>
              <a:spcAft>
                <a:spcPts val="0"/>
              </a:spcAft>
              <a:buClr>
                <a:schemeClr val="dk1"/>
              </a:buClr>
              <a:buSzPts val="2000"/>
              <a:buChar char="•"/>
              <a:defRPr/>
            </a:lvl6pPr>
            <a:lvl7pPr indent="-355600" lvl="6" marL="3200400" algn="l">
              <a:spcBef>
                <a:spcPts val="360"/>
              </a:spcBef>
              <a:spcAft>
                <a:spcPts val="0"/>
              </a:spcAft>
              <a:buClr>
                <a:schemeClr val="dk1"/>
              </a:buClr>
              <a:buSzPts val="2000"/>
              <a:buChar char="•"/>
              <a:defRPr/>
            </a:lvl7pPr>
            <a:lvl8pPr indent="-355600" lvl="7" marL="3657600" algn="l">
              <a:spcBef>
                <a:spcPts val="360"/>
              </a:spcBef>
              <a:spcAft>
                <a:spcPts val="0"/>
              </a:spcAft>
              <a:buClr>
                <a:schemeClr val="dk1"/>
              </a:buClr>
              <a:buSzPts val="2000"/>
              <a:buChar char="•"/>
              <a:defRPr/>
            </a:lvl8pPr>
            <a:lvl9pPr indent="-355600" lvl="8" marL="4114800" algn="l">
              <a:spcBef>
                <a:spcPts val="360"/>
              </a:spcBef>
              <a:spcAft>
                <a:spcPts val="0"/>
              </a:spcAft>
              <a:buClr>
                <a:schemeClr val="dk1"/>
              </a:buClr>
              <a:buSzPts val="2000"/>
              <a:buChar char="•"/>
              <a:defRPr/>
            </a:lvl9pPr>
          </a:lstStyle>
          <a:p/>
        </p:txBody>
      </p:sp>
      <p:sp>
        <p:nvSpPr>
          <p:cNvPr id="22" name="Google Shape;22;p6"/>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7"/>
          <p:cNvSpPr txBox="1"/>
          <p:nvPr>
            <p:ph type="ctrTitle"/>
          </p:nvPr>
        </p:nvSpPr>
        <p:spPr>
          <a:xfrm>
            <a:off x="2973825" y="1254175"/>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2">
                <a:alphaModFix/>
              </a:blip>
              <a:stretch>
                <a:fillRect b="0" l="-25547" r="-204997" t="0"/>
              </a:stretch>
            </a:blipFill>
            <a:ln>
              <a:noFill/>
            </a:ln>
          </p:spPr>
        </p:sp>
        <p:sp>
          <p:nvSpPr>
            <p:cNvPr id="28" name="Google Shape;28;p8"/>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2">
                <a:alphaModFix/>
              </a:blip>
              <a:stretch>
                <a:fillRect b="0" l="-29726" r="-254888" t="0"/>
              </a:stretch>
            </a:blipFill>
            <a:ln>
              <a:noFill/>
            </a:ln>
          </p:spPr>
        </p:sp>
      </p:grpSp>
      <p:sp>
        <p:nvSpPr>
          <p:cNvPr id="29" name="Google Shape;29;p8"/>
          <p:cNvSpPr/>
          <p:nvPr/>
        </p:nvSpPr>
        <p:spPr>
          <a:xfrm>
            <a:off x="770278" y="978858"/>
            <a:ext cx="16771192" cy="8593239"/>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1" name="Google Shape;31;p8"/>
          <p:cNvSpPr txBox="1"/>
          <p:nvPr>
            <p:ph idx="1" type="body"/>
          </p:nvPr>
        </p:nvSpPr>
        <p:spPr>
          <a:xfrm>
            <a:off x="4013175"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2" name="Google Shape;32;p8"/>
          <p:cNvSpPr txBox="1"/>
          <p:nvPr>
            <p:ph idx="2" type="body"/>
          </p:nvPr>
        </p:nvSpPr>
        <p:spPr>
          <a:xfrm>
            <a:off x="9384350" y="3719100"/>
            <a:ext cx="5111700" cy="5853000"/>
          </a:xfrm>
          <a:prstGeom prst="rect">
            <a:avLst/>
          </a:prstGeom>
          <a:noFill/>
          <a:ln>
            <a:noFill/>
          </a:ln>
        </p:spPr>
        <p:txBody>
          <a:bodyPr anchorCtr="0" anchor="t" bIns="45700" lIns="91425" spcFirstLastPara="1" rIns="91425" wrap="square" tIns="45700">
            <a:norm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33" name="Google Shape;33;p8"/>
          <p:cNvSpPr txBox="1"/>
          <p:nvPr>
            <p:ph type="ctrTitle"/>
          </p:nvPr>
        </p:nvSpPr>
        <p:spPr>
          <a:xfrm>
            <a:off x="2876450" y="1778550"/>
            <a:ext cx="11998500" cy="1470000"/>
          </a:xfrm>
          <a:prstGeom prst="rect">
            <a:avLst/>
          </a:prstGeom>
          <a:noFill/>
          <a:ln>
            <a:noFill/>
          </a:ln>
        </p:spPr>
        <p:txBody>
          <a:bodyPr anchorCtr="0" anchor="ctr" bIns="45700" lIns="91425" spcFirstLastPara="1" rIns="91425" wrap="square" tIns="45700">
            <a:norm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4" name="Shape 34"/>
        <p:cNvGrpSpPr/>
        <p:nvPr/>
      </p:nvGrpSpPr>
      <p:grpSpPr>
        <a:xfrm>
          <a:off x="0" y="0"/>
          <a:ext cx="0" cy="0"/>
          <a:chOff x="0" y="0"/>
          <a:chExt cx="0" cy="0"/>
        </a:xfrm>
      </p:grpSpPr>
      <p:sp>
        <p:nvSpPr>
          <p:cNvPr id="35" name="Google Shape;35;p9"/>
          <p:cNvSpPr txBox="1"/>
          <p:nvPr>
            <p:ph type="title"/>
          </p:nvPr>
        </p:nvSpPr>
        <p:spPr>
          <a:xfrm>
            <a:off x="1467738" y="2707275"/>
            <a:ext cx="54864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
          <p:cNvSpPr/>
          <p:nvPr>
            <p:ph idx="2" type="pic"/>
          </p:nvPr>
        </p:nvSpPr>
        <p:spPr>
          <a:xfrm>
            <a:off x="10976863" y="2349075"/>
            <a:ext cx="5486400" cy="4114800"/>
          </a:xfrm>
          <a:prstGeom prst="rect">
            <a:avLst/>
          </a:prstGeom>
          <a:noFill/>
          <a:ln>
            <a:noFill/>
          </a:ln>
        </p:spPr>
      </p:sp>
      <p:sp>
        <p:nvSpPr>
          <p:cNvPr id="37" name="Google Shape;37;p9"/>
          <p:cNvSpPr txBox="1"/>
          <p:nvPr>
            <p:ph idx="1" type="body"/>
          </p:nvPr>
        </p:nvSpPr>
        <p:spPr>
          <a:xfrm>
            <a:off x="1662463" y="4004013"/>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400"/>
              <a:buNone/>
              <a:defRPr sz="2400"/>
            </a:lvl1pPr>
            <a:lvl2pPr indent="-228600" lvl="1" marL="914400" algn="l">
              <a:spcBef>
                <a:spcPts val="240"/>
              </a:spcBef>
              <a:spcAft>
                <a:spcPts val="0"/>
              </a:spcAft>
              <a:buClr>
                <a:schemeClr val="dk1"/>
              </a:buClr>
              <a:buSzPts val="2400"/>
              <a:buNone/>
              <a:defRPr sz="2400"/>
            </a:lvl2pPr>
            <a:lvl3pPr indent="-228600" lvl="2" marL="1371600" algn="l">
              <a:spcBef>
                <a:spcPts val="200"/>
              </a:spcBef>
              <a:spcAft>
                <a:spcPts val="0"/>
              </a:spcAft>
              <a:buClr>
                <a:schemeClr val="dk1"/>
              </a:buClr>
              <a:buSzPts val="2400"/>
              <a:buNone/>
              <a:defRPr/>
            </a:lvl3pPr>
            <a:lvl4pPr indent="-228600" lvl="3" marL="1828800" algn="l">
              <a:spcBef>
                <a:spcPts val="180"/>
              </a:spcBef>
              <a:spcAft>
                <a:spcPts val="0"/>
              </a:spcAft>
              <a:buClr>
                <a:schemeClr val="dk1"/>
              </a:buClr>
              <a:buSzPts val="2400"/>
              <a:buNone/>
              <a:defRPr sz="2400"/>
            </a:lvl4pPr>
            <a:lvl5pPr indent="-228600" lvl="4" marL="2286000" algn="l">
              <a:spcBef>
                <a:spcPts val="180"/>
              </a:spcBef>
              <a:spcAft>
                <a:spcPts val="0"/>
              </a:spcAft>
              <a:buClr>
                <a:schemeClr val="dk1"/>
              </a:buClr>
              <a:buSzPts val="2400"/>
              <a:buNone/>
              <a:defRPr sz="2400"/>
            </a:lvl5pPr>
            <a:lvl6pPr indent="-228600" lvl="5" marL="2743200" algn="l">
              <a:spcBef>
                <a:spcPts val="180"/>
              </a:spcBef>
              <a:spcAft>
                <a:spcPts val="0"/>
              </a:spcAft>
              <a:buClr>
                <a:schemeClr val="dk1"/>
              </a:buClr>
              <a:buSzPts val="2400"/>
              <a:buNone/>
              <a:defRPr sz="2400"/>
            </a:lvl6pPr>
            <a:lvl7pPr indent="-228600" lvl="6" marL="3200400" algn="l">
              <a:spcBef>
                <a:spcPts val="180"/>
              </a:spcBef>
              <a:spcAft>
                <a:spcPts val="0"/>
              </a:spcAft>
              <a:buClr>
                <a:schemeClr val="dk1"/>
              </a:buClr>
              <a:buSzPts val="2400"/>
              <a:buNone/>
              <a:defRPr sz="2400"/>
            </a:lvl7pPr>
            <a:lvl8pPr indent="-228600" lvl="7" marL="3657600" algn="l">
              <a:spcBef>
                <a:spcPts val="180"/>
              </a:spcBef>
              <a:spcAft>
                <a:spcPts val="0"/>
              </a:spcAft>
              <a:buClr>
                <a:schemeClr val="dk1"/>
              </a:buClr>
              <a:buSzPts val="2400"/>
              <a:buNone/>
              <a:defRPr sz="2400"/>
            </a:lvl8pPr>
            <a:lvl9pPr indent="-228600" lvl="8" marL="4114800" algn="l">
              <a:spcBef>
                <a:spcPts val="180"/>
              </a:spcBef>
              <a:spcAft>
                <a:spcPts val="0"/>
              </a:spcAft>
              <a:buClr>
                <a:schemeClr val="dk1"/>
              </a:buClr>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69750" y="1313200"/>
            <a:ext cx="115617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400"/>
              <a:buFont typeface="Archivo Black"/>
              <a:buNone/>
              <a:defRPr i="0" sz="4400" u="none" cap="none" strike="noStrik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p:txBody>
      </p:sp>
      <p:sp>
        <p:nvSpPr>
          <p:cNvPr id="7" name="Google Shape;7;p1"/>
          <p:cNvSpPr txBox="1"/>
          <p:nvPr>
            <p:ph idx="1" type="body"/>
          </p:nvPr>
        </p:nvSpPr>
        <p:spPr>
          <a:xfrm>
            <a:off x="3329400" y="3336525"/>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lt1"/>
              </a:buClr>
              <a:buSzPts val="3200"/>
              <a:buFont typeface="Noto Sans"/>
              <a:buChar char="•"/>
              <a:defRPr i="0" sz="3200" u="none" cap="none" strike="noStrike">
                <a:solidFill>
                  <a:schemeClr val="lt1"/>
                </a:solidFill>
                <a:latin typeface="Noto Sans"/>
                <a:ea typeface="Noto Sans"/>
                <a:cs typeface="Noto Sans"/>
                <a:sym typeface="Noto Sans"/>
              </a:defRPr>
            </a:lvl1pPr>
            <a:lvl2pPr indent="-406400" lvl="1" marL="914400" marR="0" rtl="0" algn="l">
              <a:spcBef>
                <a:spcPts val="560"/>
              </a:spcBef>
              <a:spcAft>
                <a:spcPts val="0"/>
              </a:spcAft>
              <a:buClr>
                <a:schemeClr val="lt1"/>
              </a:buClr>
              <a:buSzPts val="2800"/>
              <a:buFont typeface="Noto Sans"/>
              <a:buChar char="–"/>
              <a:defRPr i="0" sz="2800" u="none" cap="none" strike="noStrike">
                <a:solidFill>
                  <a:schemeClr val="lt1"/>
                </a:solidFill>
                <a:latin typeface="Noto Sans"/>
                <a:ea typeface="Noto Sans"/>
                <a:cs typeface="Noto Sans"/>
                <a:sym typeface="Noto Sans"/>
              </a:defRPr>
            </a:lvl2pPr>
            <a:lvl3pPr indent="-381000" lvl="2" marL="1371600" marR="0" rtl="0" algn="l">
              <a:spcBef>
                <a:spcPts val="480"/>
              </a:spcBef>
              <a:spcAft>
                <a:spcPts val="0"/>
              </a:spcAft>
              <a:buClr>
                <a:schemeClr val="lt1"/>
              </a:buClr>
              <a:buSzPts val="2400"/>
              <a:buFont typeface="Noto Sans"/>
              <a:buChar char="•"/>
              <a:defRPr i="0" sz="2400" u="none" cap="none" strike="noStrike">
                <a:solidFill>
                  <a:schemeClr val="lt1"/>
                </a:solidFill>
                <a:latin typeface="Noto Sans"/>
                <a:ea typeface="Noto Sans"/>
                <a:cs typeface="Noto Sans"/>
                <a:sym typeface="Noto Sans"/>
              </a:defRPr>
            </a:lvl3pPr>
            <a:lvl4pPr indent="-355600" lvl="3" marL="1828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4pPr>
            <a:lvl5pPr indent="-355600" lvl="4" marL="22860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5pPr>
            <a:lvl6pPr indent="-355600" lvl="5" marL="27432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6pPr>
            <a:lvl7pPr indent="-355600" lvl="6" marL="32004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7pPr>
            <a:lvl8pPr indent="-355600" lvl="7" marL="36576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8pPr>
            <a:lvl9pPr indent="-355600" lvl="8" marL="4114800" marR="0" rtl="0" algn="l">
              <a:spcBef>
                <a:spcPts val="400"/>
              </a:spcBef>
              <a:spcAft>
                <a:spcPts val="0"/>
              </a:spcAft>
              <a:buClr>
                <a:schemeClr val="lt1"/>
              </a:buClr>
              <a:buSzPts val="2000"/>
              <a:buFont typeface="Noto Sans"/>
              <a:buChar char="•"/>
              <a:defRPr i="0" sz="2000" u="none" cap="none" strike="noStrike">
                <a:solidFill>
                  <a:schemeClr val="lt1"/>
                </a:solidFill>
                <a:latin typeface="Noto Sans"/>
                <a:ea typeface="Noto Sans"/>
                <a:cs typeface="Noto Sans"/>
                <a:sym typeface="Noto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jpg"/><Relationship Id="rId4" Type="http://schemas.openxmlformats.org/officeDocument/2006/relationships/image" Target="../media/image7.png"/><Relationship Id="rId5" Type="http://schemas.openxmlformats.org/officeDocument/2006/relationships/image" Target="../media/image12.pn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5.jpg"/><Relationship Id="rId5" Type="http://schemas.openxmlformats.org/officeDocument/2006/relationships/image" Target="../media/image5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jpg"/><Relationship Id="rId4" Type="http://schemas.openxmlformats.org/officeDocument/2006/relationships/image" Target="../media/image37.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7.png"/><Relationship Id="rId5"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2.png"/><Relationship Id="rId5" Type="http://schemas.openxmlformats.org/officeDocument/2006/relationships/image" Target="../media/image30.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jp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40" Type="http://schemas.openxmlformats.org/officeDocument/2006/relationships/image" Target="../media/image89.png"/><Relationship Id="rId42" Type="http://schemas.openxmlformats.org/officeDocument/2006/relationships/image" Target="../media/image71.png"/><Relationship Id="rId41" Type="http://schemas.openxmlformats.org/officeDocument/2006/relationships/image" Target="../media/image78.png"/><Relationship Id="rId44" Type="http://schemas.openxmlformats.org/officeDocument/2006/relationships/image" Target="../media/image83.png"/><Relationship Id="rId43" Type="http://schemas.openxmlformats.org/officeDocument/2006/relationships/image" Target="../media/image86.png"/><Relationship Id="rId46" Type="http://schemas.openxmlformats.org/officeDocument/2006/relationships/image" Target="../media/image85.png"/><Relationship Id="rId45" Type="http://schemas.openxmlformats.org/officeDocument/2006/relationships/image" Target="../media/image80.pn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8.png"/><Relationship Id="rId48" Type="http://schemas.openxmlformats.org/officeDocument/2006/relationships/image" Target="../media/image82.png"/><Relationship Id="rId47" Type="http://schemas.openxmlformats.org/officeDocument/2006/relationships/image" Target="../media/image79.png"/><Relationship Id="rId49" Type="http://schemas.openxmlformats.org/officeDocument/2006/relationships/image" Target="../media/image84.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3.png"/><Relationship Id="rId8" Type="http://schemas.openxmlformats.org/officeDocument/2006/relationships/image" Target="../media/image48.png"/><Relationship Id="rId31" Type="http://schemas.openxmlformats.org/officeDocument/2006/relationships/image" Target="../media/image76.png"/><Relationship Id="rId30" Type="http://schemas.openxmlformats.org/officeDocument/2006/relationships/image" Target="../media/image64.png"/><Relationship Id="rId33" Type="http://schemas.openxmlformats.org/officeDocument/2006/relationships/image" Target="../media/image73.png"/><Relationship Id="rId32" Type="http://schemas.openxmlformats.org/officeDocument/2006/relationships/image" Target="../media/image65.png"/><Relationship Id="rId35" Type="http://schemas.openxmlformats.org/officeDocument/2006/relationships/image" Target="../media/image74.png"/><Relationship Id="rId34" Type="http://schemas.openxmlformats.org/officeDocument/2006/relationships/image" Target="../media/image70.png"/><Relationship Id="rId37" Type="http://schemas.openxmlformats.org/officeDocument/2006/relationships/image" Target="../media/image81.png"/><Relationship Id="rId36" Type="http://schemas.openxmlformats.org/officeDocument/2006/relationships/image" Target="../media/image72.png"/><Relationship Id="rId39" Type="http://schemas.openxmlformats.org/officeDocument/2006/relationships/image" Target="../media/image66.png"/><Relationship Id="rId38" Type="http://schemas.openxmlformats.org/officeDocument/2006/relationships/image" Target="../media/image69.png"/><Relationship Id="rId20" Type="http://schemas.openxmlformats.org/officeDocument/2006/relationships/image" Target="../media/image63.png"/><Relationship Id="rId22" Type="http://schemas.openxmlformats.org/officeDocument/2006/relationships/image" Target="../media/image68.png"/><Relationship Id="rId21" Type="http://schemas.openxmlformats.org/officeDocument/2006/relationships/image" Target="../media/image57.png"/><Relationship Id="rId24" Type="http://schemas.openxmlformats.org/officeDocument/2006/relationships/image" Target="../media/image59.png"/><Relationship Id="rId23" Type="http://schemas.openxmlformats.org/officeDocument/2006/relationships/image" Target="../media/image51.png"/><Relationship Id="rId26" Type="http://schemas.openxmlformats.org/officeDocument/2006/relationships/image" Target="../media/image55.png"/><Relationship Id="rId25" Type="http://schemas.openxmlformats.org/officeDocument/2006/relationships/image" Target="../media/image75.png"/><Relationship Id="rId28" Type="http://schemas.openxmlformats.org/officeDocument/2006/relationships/image" Target="../media/image58.png"/><Relationship Id="rId27" Type="http://schemas.openxmlformats.org/officeDocument/2006/relationships/image" Target="../media/image61.png"/><Relationship Id="rId29" Type="http://schemas.openxmlformats.org/officeDocument/2006/relationships/image" Target="../media/image62.png"/><Relationship Id="rId50" Type="http://schemas.openxmlformats.org/officeDocument/2006/relationships/image" Target="../media/image87.png"/><Relationship Id="rId11" Type="http://schemas.openxmlformats.org/officeDocument/2006/relationships/image" Target="../media/image45.png"/><Relationship Id="rId10" Type="http://schemas.openxmlformats.org/officeDocument/2006/relationships/image" Target="../media/image49.png"/><Relationship Id="rId13" Type="http://schemas.openxmlformats.org/officeDocument/2006/relationships/image" Target="../media/image77.png"/><Relationship Id="rId12" Type="http://schemas.openxmlformats.org/officeDocument/2006/relationships/image" Target="../media/image50.png"/><Relationship Id="rId15" Type="http://schemas.openxmlformats.org/officeDocument/2006/relationships/image" Target="../media/image47.png"/><Relationship Id="rId14" Type="http://schemas.openxmlformats.org/officeDocument/2006/relationships/image" Target="../media/image44.png"/><Relationship Id="rId17" Type="http://schemas.openxmlformats.org/officeDocument/2006/relationships/image" Target="../media/image54.png"/><Relationship Id="rId16" Type="http://schemas.openxmlformats.org/officeDocument/2006/relationships/image" Target="../media/image46.png"/><Relationship Id="rId19" Type="http://schemas.openxmlformats.org/officeDocument/2006/relationships/image" Target="../media/image67.png"/><Relationship Id="rId18" Type="http://schemas.openxmlformats.org/officeDocument/2006/relationships/image" Target="../media/image5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jpg"/><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2.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jp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41" name="Shape 41"/>
        <p:cNvGrpSpPr/>
        <p:nvPr/>
      </p:nvGrpSpPr>
      <p:grpSpPr>
        <a:xfrm>
          <a:off x="0" y="0"/>
          <a:ext cx="0" cy="0"/>
          <a:chOff x="0" y="0"/>
          <a:chExt cx="0" cy="0"/>
        </a:xfrm>
      </p:grpSpPr>
      <p:sp>
        <p:nvSpPr>
          <p:cNvPr id="42" name="Google Shape;42;p10"/>
          <p:cNvSpPr/>
          <p:nvPr/>
        </p:nvSpPr>
        <p:spPr>
          <a:xfrm>
            <a:off x="16414828" y="0"/>
            <a:ext cx="11323471" cy="10287000"/>
          </a:xfrm>
          <a:custGeom>
            <a:rect b="b" l="l" r="r" t="t"/>
            <a:pathLst>
              <a:path extrusionOk="0" h="10287000" w="11323471">
                <a:moveTo>
                  <a:pt x="0" y="0"/>
                </a:moveTo>
                <a:lnTo>
                  <a:pt x="11323471" y="0"/>
                </a:lnTo>
                <a:lnTo>
                  <a:pt x="11323471" y="10287000"/>
                </a:lnTo>
                <a:lnTo>
                  <a:pt x="0" y="10287000"/>
                </a:lnTo>
                <a:lnTo>
                  <a:pt x="0" y="0"/>
                </a:lnTo>
                <a:close/>
              </a:path>
            </a:pathLst>
          </a:custGeom>
          <a:blipFill rotWithShape="1">
            <a:blip r:embed="rId3">
              <a:alphaModFix/>
            </a:blip>
            <a:stretch>
              <a:fillRect b="-8700" l="0" r="-6656" t="-8701"/>
            </a:stretch>
          </a:blipFill>
          <a:ln>
            <a:noFill/>
          </a:ln>
        </p:spPr>
      </p:sp>
      <p:sp>
        <p:nvSpPr>
          <p:cNvPr id="43" name="Google Shape;43;p10"/>
          <p:cNvSpPr/>
          <p:nvPr/>
        </p:nvSpPr>
        <p:spPr>
          <a:xfrm>
            <a:off x="8863025" y="5988797"/>
            <a:ext cx="6420159" cy="3402684"/>
          </a:xfrm>
          <a:custGeom>
            <a:rect b="b" l="l" r="r" t="t"/>
            <a:pathLst>
              <a:path extrusionOk="0" h="3402684" w="6420159">
                <a:moveTo>
                  <a:pt x="0" y="0"/>
                </a:moveTo>
                <a:lnTo>
                  <a:pt x="6420159" y="0"/>
                </a:lnTo>
                <a:lnTo>
                  <a:pt x="6420159" y="3402684"/>
                </a:lnTo>
                <a:lnTo>
                  <a:pt x="0" y="3402684"/>
                </a:lnTo>
                <a:lnTo>
                  <a:pt x="0" y="0"/>
                </a:lnTo>
                <a:close/>
              </a:path>
            </a:pathLst>
          </a:custGeom>
          <a:blipFill rotWithShape="1">
            <a:blip r:embed="rId4">
              <a:alphaModFix/>
            </a:blip>
            <a:stretch>
              <a:fillRect b="0" l="0" r="0" t="0"/>
            </a:stretch>
          </a:blipFill>
          <a:ln>
            <a:noFill/>
          </a:ln>
        </p:spPr>
      </p:sp>
      <p:grpSp>
        <p:nvGrpSpPr>
          <p:cNvPr id="44" name="Google Shape;44;p10"/>
          <p:cNvGrpSpPr/>
          <p:nvPr/>
        </p:nvGrpSpPr>
        <p:grpSpPr>
          <a:xfrm>
            <a:off x="1028700" y="5007562"/>
            <a:ext cx="3086120" cy="3266862"/>
            <a:chOff x="0" y="-47625"/>
            <a:chExt cx="812800" cy="860425"/>
          </a:xfrm>
        </p:grpSpPr>
        <p:sp>
          <p:nvSpPr>
            <p:cNvPr id="45" name="Google Shape;45;p10"/>
            <p:cNvSpPr/>
            <p:nvPr/>
          </p:nvSpPr>
          <p:spPr>
            <a:xfrm>
              <a:off x="0" y="0"/>
              <a:ext cx="812800" cy="42302"/>
            </a:xfrm>
            <a:custGeom>
              <a:rect b="b" l="l" r="r" t="t"/>
              <a:pathLst>
                <a:path extrusionOk="0" h="42302" w="81280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 name="Google Shape;47;p10"/>
          <p:cNvGrpSpPr/>
          <p:nvPr/>
        </p:nvGrpSpPr>
        <p:grpSpPr>
          <a:xfrm>
            <a:off x="1028700" y="7997750"/>
            <a:ext cx="4067444" cy="1030725"/>
            <a:chOff x="0" y="-66667"/>
            <a:chExt cx="5423260" cy="1374300"/>
          </a:xfrm>
        </p:grpSpPr>
        <p:sp>
          <p:nvSpPr>
            <p:cNvPr id="48" name="Google Shape;48;p10"/>
            <p:cNvSpPr txBox="1"/>
            <p:nvPr/>
          </p:nvSpPr>
          <p:spPr>
            <a:xfrm>
              <a:off x="774760" y="-66667"/>
              <a:ext cx="4648500" cy="137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348" u="none" cap="none" strike="noStrike">
                  <a:solidFill>
                    <a:srgbClr val="FFFFFF"/>
                  </a:solidFill>
                  <a:latin typeface="PT Serif"/>
                  <a:ea typeface="PT Serif"/>
                  <a:cs typeface="PT Serif"/>
                  <a:sym typeface="PT Serif"/>
                </a:rPr>
                <a:t>University of </a:t>
              </a:r>
              <a:endParaRPr/>
            </a:p>
            <a:p>
              <a:pPr indent="0" lvl="0" marL="0" marR="0" rtl="0" algn="l">
                <a:lnSpc>
                  <a:spcPct val="100000"/>
                </a:lnSpc>
                <a:spcBef>
                  <a:spcPts val="0"/>
                </a:spcBef>
                <a:spcAft>
                  <a:spcPts val="0"/>
                </a:spcAft>
                <a:buNone/>
              </a:pPr>
              <a:r>
                <a:rPr b="0" i="0" lang="en-US" sz="3348" u="none" cap="none" strike="noStrike">
                  <a:solidFill>
                    <a:srgbClr val="FFFFFF"/>
                  </a:solidFill>
                  <a:latin typeface="PT Serif"/>
                  <a:ea typeface="PT Serif"/>
                  <a:cs typeface="PT Serif"/>
                  <a:sym typeface="PT Serif"/>
                </a:rPr>
                <a:t>Technology</a:t>
              </a:r>
              <a:endParaRPr/>
            </a:p>
          </p:txBody>
        </p:sp>
        <p:sp>
          <p:nvSpPr>
            <p:cNvPr id="49" name="Google Shape;49;p10"/>
            <p:cNvSpPr/>
            <p:nvPr/>
          </p:nvSpPr>
          <p:spPr>
            <a:xfrm>
              <a:off x="0" y="57219"/>
              <a:ext cx="612216" cy="612216"/>
            </a:xfrm>
            <a:custGeom>
              <a:rect b="b" l="l" r="r" t="t"/>
              <a:pathLst>
                <a:path extrusionOk="0" h="612216" w="612216">
                  <a:moveTo>
                    <a:pt x="0" y="0"/>
                  </a:moveTo>
                  <a:lnTo>
                    <a:pt x="612216" y="0"/>
                  </a:lnTo>
                  <a:lnTo>
                    <a:pt x="612216" y="612216"/>
                  </a:lnTo>
                  <a:lnTo>
                    <a:pt x="0" y="612216"/>
                  </a:lnTo>
                  <a:lnTo>
                    <a:pt x="0" y="0"/>
                  </a:lnTo>
                  <a:close/>
                </a:path>
              </a:pathLst>
            </a:custGeom>
            <a:blipFill rotWithShape="1">
              <a:blip r:embed="rId5">
                <a:alphaModFix/>
              </a:blip>
              <a:stretch>
                <a:fillRect b="0" l="0" r="0" t="0"/>
              </a:stretch>
            </a:blipFill>
            <a:ln>
              <a:noFill/>
            </a:ln>
          </p:spPr>
        </p:sp>
      </p:grpSp>
      <p:sp>
        <p:nvSpPr>
          <p:cNvPr id="50" name="Google Shape;50;p10"/>
          <p:cNvSpPr txBox="1"/>
          <p:nvPr/>
        </p:nvSpPr>
        <p:spPr>
          <a:xfrm>
            <a:off x="1028700" y="1281143"/>
            <a:ext cx="9245400" cy="356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719" u="none" cap="none" strike="noStrike">
                <a:solidFill>
                  <a:srgbClr val="FFFFFF"/>
                </a:solidFill>
                <a:latin typeface="Archivo Black"/>
                <a:ea typeface="Archivo Black"/>
                <a:cs typeface="Archivo Black"/>
                <a:sym typeface="Archivo Black"/>
              </a:rPr>
              <a:t>Cyber-Futuristic AI Technology Thesis Defense</a:t>
            </a:r>
            <a:endParaRPr/>
          </a:p>
        </p:txBody>
      </p:sp>
      <p:sp>
        <p:nvSpPr>
          <p:cNvPr id="51" name="Google Shape;51;p10"/>
          <p:cNvSpPr txBox="1"/>
          <p:nvPr/>
        </p:nvSpPr>
        <p:spPr>
          <a:xfrm>
            <a:off x="1028700" y="5607797"/>
            <a:ext cx="3426600" cy="623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4048" u="none" cap="none" strike="noStrike">
                <a:solidFill>
                  <a:srgbClr val="71CBEF"/>
                </a:solidFill>
                <a:latin typeface="Noto Sans"/>
                <a:ea typeface="Noto Sans"/>
                <a:cs typeface="Noto Sans"/>
                <a:sym typeface="Noto Sans"/>
              </a:rPr>
              <a:t>Presentation</a:t>
            </a:r>
            <a:endParaRPr/>
          </a:p>
        </p:txBody>
      </p:sp>
      <p:pic>
        <p:nvPicPr>
          <p:cNvPr id="52" name="Google Shape;52;p10"/>
          <p:cNvPicPr preferRelativeResize="0"/>
          <p:nvPr/>
        </p:nvPicPr>
        <p:blipFill>
          <a:blip r:embed="rId6">
            <a:alphaModFix/>
          </a:blip>
          <a:stretch>
            <a:fillRect/>
          </a:stretch>
        </p:blipFill>
        <p:spPr>
          <a:xfrm>
            <a:off x="10379626" y="0"/>
            <a:ext cx="9081226" cy="10529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90" name="Shape 190"/>
        <p:cNvGrpSpPr/>
        <p:nvPr/>
      </p:nvGrpSpPr>
      <p:grpSpPr>
        <a:xfrm>
          <a:off x="0" y="0"/>
          <a:ext cx="0" cy="0"/>
          <a:chOff x="0" y="0"/>
          <a:chExt cx="0" cy="0"/>
        </a:xfrm>
      </p:grpSpPr>
      <p:grpSp>
        <p:nvGrpSpPr>
          <p:cNvPr id="191" name="Google Shape;191;p19"/>
          <p:cNvGrpSpPr/>
          <p:nvPr/>
        </p:nvGrpSpPr>
        <p:grpSpPr>
          <a:xfrm>
            <a:off x="1213221" y="670320"/>
            <a:ext cx="16173852" cy="8587980"/>
            <a:chOff x="0" y="-47625"/>
            <a:chExt cx="4259780" cy="2261855"/>
          </a:xfrm>
        </p:grpSpPr>
        <p:sp>
          <p:nvSpPr>
            <p:cNvPr id="192" name="Google Shape;192;p19"/>
            <p:cNvSpPr/>
            <p:nvPr/>
          </p:nvSpPr>
          <p:spPr>
            <a:xfrm>
              <a:off x="0" y="0"/>
              <a:ext cx="4259780" cy="2214230"/>
            </a:xfrm>
            <a:custGeom>
              <a:rect b="b" l="l" r="r" t="t"/>
              <a:pathLst>
                <a:path extrusionOk="0" h="2214230" w="4259780">
                  <a:moveTo>
                    <a:pt x="0" y="0"/>
                  </a:moveTo>
                  <a:lnTo>
                    <a:pt x="4259780" y="0"/>
                  </a:lnTo>
                  <a:lnTo>
                    <a:pt x="4259780" y="2214230"/>
                  </a:lnTo>
                  <a:lnTo>
                    <a:pt x="0" y="2214230"/>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93" name="Google Shape;193;p1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94" name="Google Shape;194;p19"/>
          <p:cNvPicPr preferRelativeResize="0"/>
          <p:nvPr/>
        </p:nvPicPr>
        <p:blipFill rotWithShape="1">
          <a:blip r:embed="rId3">
            <a:alphaModFix/>
          </a:blip>
          <a:srcRect b="17121" l="0" r="0" t="17121"/>
          <a:stretch/>
        </p:blipFill>
        <p:spPr>
          <a:xfrm>
            <a:off x="0" y="4489373"/>
            <a:ext cx="6032500" cy="5797627"/>
          </a:xfrm>
          <a:prstGeom prst="rect">
            <a:avLst/>
          </a:prstGeom>
          <a:noFill/>
          <a:ln>
            <a:noFill/>
          </a:ln>
        </p:spPr>
      </p:pic>
      <p:pic>
        <p:nvPicPr>
          <p:cNvPr id="195" name="Google Shape;195;p19"/>
          <p:cNvPicPr preferRelativeResize="0"/>
          <p:nvPr/>
        </p:nvPicPr>
        <p:blipFill rotWithShape="1">
          <a:blip r:embed="rId4">
            <a:alphaModFix/>
          </a:blip>
          <a:srcRect b="17121" l="0" r="0" t="17121"/>
          <a:stretch/>
        </p:blipFill>
        <p:spPr>
          <a:xfrm>
            <a:off x="6127750" y="4489373"/>
            <a:ext cx="6032500" cy="5797627"/>
          </a:xfrm>
          <a:prstGeom prst="rect">
            <a:avLst/>
          </a:prstGeom>
          <a:noFill/>
          <a:ln>
            <a:noFill/>
          </a:ln>
        </p:spPr>
      </p:pic>
      <p:pic>
        <p:nvPicPr>
          <p:cNvPr id="196" name="Google Shape;196;p19"/>
          <p:cNvPicPr preferRelativeResize="0"/>
          <p:nvPr/>
        </p:nvPicPr>
        <p:blipFill rotWithShape="1">
          <a:blip r:embed="rId5">
            <a:alphaModFix/>
          </a:blip>
          <a:srcRect b="17121" l="0" r="0" t="17121"/>
          <a:stretch/>
        </p:blipFill>
        <p:spPr>
          <a:xfrm>
            <a:off x="12255500" y="4489373"/>
            <a:ext cx="6032500" cy="5797627"/>
          </a:xfrm>
          <a:prstGeom prst="rect">
            <a:avLst/>
          </a:prstGeom>
          <a:noFill/>
          <a:ln>
            <a:noFill/>
          </a:ln>
        </p:spPr>
      </p:pic>
      <p:sp>
        <p:nvSpPr>
          <p:cNvPr id="197" name="Google Shape;197;p19"/>
          <p:cNvSpPr txBox="1"/>
          <p:nvPr/>
        </p:nvSpPr>
        <p:spPr>
          <a:xfrm>
            <a:off x="4831779" y="1412087"/>
            <a:ext cx="9843538"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Gallery Image</a:t>
            </a:r>
            <a:endParaRPr/>
          </a:p>
        </p:txBody>
      </p:sp>
      <p:sp>
        <p:nvSpPr>
          <p:cNvPr id="198" name="Google Shape;198;p19"/>
          <p:cNvSpPr txBox="1"/>
          <p:nvPr/>
        </p:nvSpPr>
        <p:spPr>
          <a:xfrm>
            <a:off x="2616965" y="2760154"/>
            <a:ext cx="13054070" cy="50863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200">
                <a:solidFill>
                  <a:srgbClr val="FFFFFF"/>
                </a:solidFill>
                <a:latin typeface="Arial"/>
                <a:ea typeface="Arial"/>
                <a:cs typeface="Arial"/>
                <a:sym typeface="Arial"/>
              </a:rPr>
              <a:t>What can you say about your projects? Share it here!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202" name="Shape 202"/>
        <p:cNvGrpSpPr/>
        <p:nvPr/>
      </p:nvGrpSpPr>
      <p:grpSpPr>
        <a:xfrm>
          <a:off x="0" y="0"/>
          <a:ext cx="0" cy="0"/>
          <a:chOff x="0" y="0"/>
          <a:chExt cx="0" cy="0"/>
        </a:xfrm>
      </p:grpSpPr>
      <p:grpSp>
        <p:nvGrpSpPr>
          <p:cNvPr id="203" name="Google Shape;203;p20"/>
          <p:cNvGrpSpPr/>
          <p:nvPr/>
        </p:nvGrpSpPr>
        <p:grpSpPr>
          <a:xfrm>
            <a:off x="777407" y="847874"/>
            <a:ext cx="16173852" cy="8410426"/>
            <a:chOff x="0" y="-47625"/>
            <a:chExt cx="4259780" cy="2215092"/>
          </a:xfrm>
        </p:grpSpPr>
        <p:sp>
          <p:nvSpPr>
            <p:cNvPr id="204" name="Google Shape;204;p20"/>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05" name="Google Shape;205;p20"/>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06" name="Google Shape;206;p20"/>
          <p:cNvCxnSpPr/>
          <p:nvPr/>
        </p:nvCxnSpPr>
        <p:spPr>
          <a:xfrm>
            <a:off x="1997642" y="5446541"/>
            <a:ext cx="13712096" cy="6188"/>
          </a:xfrm>
          <a:prstGeom prst="straightConnector1">
            <a:avLst/>
          </a:prstGeom>
          <a:noFill/>
          <a:ln cap="flat" cmpd="sng" w="47625">
            <a:solidFill>
              <a:srgbClr val="71CBEF"/>
            </a:solidFill>
            <a:prstDash val="solid"/>
            <a:round/>
            <a:headEnd len="sm" w="sm" type="none"/>
            <a:tailEnd len="sm" w="sm" type="none"/>
          </a:ln>
        </p:spPr>
      </p:cxnSp>
      <p:sp>
        <p:nvSpPr>
          <p:cNvPr id="207" name="Google Shape;207;p20"/>
          <p:cNvSpPr/>
          <p:nvPr/>
        </p:nvSpPr>
        <p:spPr>
          <a:xfrm>
            <a:off x="2726207" y="4463069"/>
            <a:ext cx="1919319" cy="191931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6156591" y="4463069"/>
            <a:ext cx="1919319" cy="191931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9586975" y="4463069"/>
            <a:ext cx="1919319" cy="191931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13017359" y="4463069"/>
            <a:ext cx="1919319" cy="191931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txBox="1"/>
          <p:nvPr/>
        </p:nvSpPr>
        <p:spPr>
          <a:xfrm>
            <a:off x="1028700" y="1471131"/>
            <a:ext cx="16230600" cy="127579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400">
                <a:solidFill>
                  <a:srgbClr val="FFFFFF"/>
                </a:solidFill>
                <a:latin typeface="Archivo Black"/>
                <a:ea typeface="Archivo Black"/>
                <a:cs typeface="Archivo Black"/>
                <a:sym typeface="Archivo Black"/>
              </a:rPr>
              <a:t>Add a Timeline Page</a:t>
            </a:r>
            <a:endParaRPr/>
          </a:p>
        </p:txBody>
      </p:sp>
      <p:grpSp>
        <p:nvGrpSpPr>
          <p:cNvPr id="212" name="Google Shape;212;p20"/>
          <p:cNvGrpSpPr/>
          <p:nvPr/>
        </p:nvGrpSpPr>
        <p:grpSpPr>
          <a:xfrm>
            <a:off x="2401756" y="6798816"/>
            <a:ext cx="2826481" cy="1090510"/>
            <a:chOff x="0" y="9525"/>
            <a:chExt cx="3768642" cy="1454014"/>
          </a:xfrm>
        </p:grpSpPr>
        <p:sp>
          <p:nvSpPr>
            <p:cNvPr id="213" name="Google Shape;213;p20"/>
            <p:cNvSpPr txBox="1"/>
            <p:nvPr/>
          </p:nvSpPr>
          <p:spPr>
            <a:xfrm>
              <a:off x="0" y="9525"/>
              <a:ext cx="3768642" cy="513828"/>
            </a:xfrm>
            <a:prstGeom prst="rect">
              <a:avLst/>
            </a:prstGeom>
            <a:noFill/>
            <a:ln>
              <a:noFill/>
            </a:ln>
          </p:spPr>
          <p:txBody>
            <a:bodyPr anchorCtr="0" anchor="t" bIns="0" lIns="0" spcFirstLastPara="1" rIns="0" wrap="square" tIns="0">
              <a:spAutoFit/>
            </a:bodyPr>
            <a:lstStyle/>
            <a:p>
              <a:pPr indent="0" lvl="0" marL="0" marR="0" rtl="0" algn="l">
                <a:lnSpc>
                  <a:spcPct val="119984"/>
                </a:lnSpc>
                <a:spcBef>
                  <a:spcPts val="0"/>
                </a:spcBef>
                <a:spcAft>
                  <a:spcPts val="0"/>
                </a:spcAft>
                <a:buNone/>
              </a:pPr>
              <a:r>
                <a:rPr lang="en-US" sz="2627" u="none">
                  <a:solidFill>
                    <a:srgbClr val="FFFFFF"/>
                  </a:solidFill>
                  <a:latin typeface="Arial"/>
                  <a:ea typeface="Arial"/>
                  <a:cs typeface="Arial"/>
                  <a:sym typeface="Arial"/>
                </a:rPr>
                <a:t>Add a main point</a:t>
              </a:r>
              <a:endParaRPr/>
            </a:p>
          </p:txBody>
        </p:sp>
        <p:sp>
          <p:nvSpPr>
            <p:cNvPr id="214" name="Google Shape;214;p20"/>
            <p:cNvSpPr txBox="1"/>
            <p:nvPr/>
          </p:nvSpPr>
          <p:spPr>
            <a:xfrm>
              <a:off x="0" y="633711"/>
              <a:ext cx="3608448" cy="829828"/>
            </a:xfrm>
            <a:prstGeom prst="rect">
              <a:avLst/>
            </a:prstGeom>
            <a:noFill/>
            <a:ln>
              <a:noFill/>
            </a:ln>
          </p:spPr>
          <p:txBody>
            <a:bodyPr anchorCtr="0" anchor="t" bIns="0" lIns="0" spcFirstLastPara="1" rIns="0" wrap="square" tIns="0">
              <a:spAutoFit/>
            </a:bodyPr>
            <a:lstStyle/>
            <a:p>
              <a:pPr indent="0" lvl="0" marL="0" marR="0" rtl="0" algn="ctr">
                <a:lnSpc>
                  <a:spcPct val="140119"/>
                </a:lnSpc>
                <a:spcBef>
                  <a:spcPts val="0"/>
                </a:spcBef>
                <a:spcAft>
                  <a:spcPts val="0"/>
                </a:spcAft>
                <a:buNone/>
              </a:pPr>
              <a:r>
                <a:rPr lang="en-US" sz="1837">
                  <a:solidFill>
                    <a:srgbClr val="FFFFFF"/>
                  </a:solidFill>
                  <a:latin typeface="Arial"/>
                  <a:ea typeface="Arial"/>
                  <a:cs typeface="Arial"/>
                  <a:sym typeface="Arial"/>
                </a:rPr>
                <a:t>E</a:t>
              </a:r>
              <a:r>
                <a:rPr lang="en-US" sz="1837" u="none">
                  <a:solidFill>
                    <a:srgbClr val="FFFFFF"/>
                  </a:solidFill>
                  <a:latin typeface="Arial"/>
                  <a:ea typeface="Arial"/>
                  <a:cs typeface="Arial"/>
                  <a:sym typeface="Arial"/>
                </a:rPr>
                <a:t>laborate on what you want to discuss. </a:t>
              </a:r>
              <a:endParaRPr/>
            </a:p>
          </p:txBody>
        </p:sp>
      </p:grpSp>
      <p:grpSp>
        <p:nvGrpSpPr>
          <p:cNvPr id="215" name="Google Shape;215;p20"/>
          <p:cNvGrpSpPr/>
          <p:nvPr/>
        </p:nvGrpSpPr>
        <p:grpSpPr>
          <a:xfrm>
            <a:off x="5854067" y="6798816"/>
            <a:ext cx="2826481" cy="1090510"/>
            <a:chOff x="0" y="9525"/>
            <a:chExt cx="3768642" cy="1454014"/>
          </a:xfrm>
        </p:grpSpPr>
        <p:sp>
          <p:nvSpPr>
            <p:cNvPr id="216" name="Google Shape;216;p20"/>
            <p:cNvSpPr txBox="1"/>
            <p:nvPr/>
          </p:nvSpPr>
          <p:spPr>
            <a:xfrm>
              <a:off x="0" y="9525"/>
              <a:ext cx="3768642" cy="513828"/>
            </a:xfrm>
            <a:prstGeom prst="rect">
              <a:avLst/>
            </a:prstGeom>
            <a:noFill/>
            <a:ln>
              <a:noFill/>
            </a:ln>
          </p:spPr>
          <p:txBody>
            <a:bodyPr anchorCtr="0" anchor="t" bIns="0" lIns="0" spcFirstLastPara="1" rIns="0" wrap="square" tIns="0">
              <a:spAutoFit/>
            </a:bodyPr>
            <a:lstStyle/>
            <a:p>
              <a:pPr indent="0" lvl="0" marL="0" marR="0" rtl="0" algn="l">
                <a:lnSpc>
                  <a:spcPct val="119984"/>
                </a:lnSpc>
                <a:spcBef>
                  <a:spcPts val="0"/>
                </a:spcBef>
                <a:spcAft>
                  <a:spcPts val="0"/>
                </a:spcAft>
                <a:buNone/>
              </a:pPr>
              <a:r>
                <a:rPr lang="en-US" sz="2627" u="none">
                  <a:solidFill>
                    <a:srgbClr val="FFFFFF"/>
                  </a:solidFill>
                  <a:latin typeface="Arial"/>
                  <a:ea typeface="Arial"/>
                  <a:cs typeface="Arial"/>
                  <a:sym typeface="Arial"/>
                </a:rPr>
                <a:t>Add a main point</a:t>
              </a:r>
              <a:endParaRPr/>
            </a:p>
          </p:txBody>
        </p:sp>
        <p:sp>
          <p:nvSpPr>
            <p:cNvPr id="217" name="Google Shape;217;p20"/>
            <p:cNvSpPr txBox="1"/>
            <p:nvPr/>
          </p:nvSpPr>
          <p:spPr>
            <a:xfrm>
              <a:off x="0" y="633711"/>
              <a:ext cx="3608448" cy="829828"/>
            </a:xfrm>
            <a:prstGeom prst="rect">
              <a:avLst/>
            </a:prstGeom>
            <a:noFill/>
            <a:ln>
              <a:noFill/>
            </a:ln>
          </p:spPr>
          <p:txBody>
            <a:bodyPr anchorCtr="0" anchor="t" bIns="0" lIns="0" spcFirstLastPara="1" rIns="0" wrap="square" tIns="0">
              <a:spAutoFit/>
            </a:bodyPr>
            <a:lstStyle/>
            <a:p>
              <a:pPr indent="0" lvl="0" marL="0" marR="0" rtl="0" algn="ctr">
                <a:lnSpc>
                  <a:spcPct val="140119"/>
                </a:lnSpc>
                <a:spcBef>
                  <a:spcPts val="0"/>
                </a:spcBef>
                <a:spcAft>
                  <a:spcPts val="0"/>
                </a:spcAft>
                <a:buNone/>
              </a:pPr>
              <a:r>
                <a:rPr lang="en-US" sz="1837">
                  <a:solidFill>
                    <a:srgbClr val="FFFFFF"/>
                  </a:solidFill>
                  <a:latin typeface="Arial"/>
                  <a:ea typeface="Arial"/>
                  <a:cs typeface="Arial"/>
                  <a:sym typeface="Arial"/>
                </a:rPr>
                <a:t>E</a:t>
              </a:r>
              <a:r>
                <a:rPr lang="en-US" sz="1837" u="none">
                  <a:solidFill>
                    <a:srgbClr val="FFFFFF"/>
                  </a:solidFill>
                  <a:latin typeface="Arial"/>
                  <a:ea typeface="Arial"/>
                  <a:cs typeface="Arial"/>
                  <a:sym typeface="Arial"/>
                </a:rPr>
                <a:t>laborate on what you want to discuss. </a:t>
              </a:r>
              <a:endParaRPr/>
            </a:p>
          </p:txBody>
        </p:sp>
      </p:grpSp>
      <p:grpSp>
        <p:nvGrpSpPr>
          <p:cNvPr id="218" name="Google Shape;218;p20"/>
          <p:cNvGrpSpPr/>
          <p:nvPr/>
        </p:nvGrpSpPr>
        <p:grpSpPr>
          <a:xfrm>
            <a:off x="9306378" y="6798816"/>
            <a:ext cx="2826481" cy="1090510"/>
            <a:chOff x="0" y="9525"/>
            <a:chExt cx="3768642" cy="1454014"/>
          </a:xfrm>
        </p:grpSpPr>
        <p:sp>
          <p:nvSpPr>
            <p:cNvPr id="219" name="Google Shape;219;p20"/>
            <p:cNvSpPr txBox="1"/>
            <p:nvPr/>
          </p:nvSpPr>
          <p:spPr>
            <a:xfrm>
              <a:off x="0" y="9525"/>
              <a:ext cx="3768642" cy="513828"/>
            </a:xfrm>
            <a:prstGeom prst="rect">
              <a:avLst/>
            </a:prstGeom>
            <a:noFill/>
            <a:ln>
              <a:noFill/>
            </a:ln>
          </p:spPr>
          <p:txBody>
            <a:bodyPr anchorCtr="0" anchor="t" bIns="0" lIns="0" spcFirstLastPara="1" rIns="0" wrap="square" tIns="0">
              <a:spAutoFit/>
            </a:bodyPr>
            <a:lstStyle/>
            <a:p>
              <a:pPr indent="0" lvl="0" marL="0" marR="0" rtl="0" algn="l">
                <a:lnSpc>
                  <a:spcPct val="119984"/>
                </a:lnSpc>
                <a:spcBef>
                  <a:spcPts val="0"/>
                </a:spcBef>
                <a:spcAft>
                  <a:spcPts val="0"/>
                </a:spcAft>
                <a:buNone/>
              </a:pPr>
              <a:r>
                <a:rPr lang="en-US" sz="2627" u="none">
                  <a:solidFill>
                    <a:srgbClr val="FFFFFF"/>
                  </a:solidFill>
                  <a:latin typeface="Arial"/>
                  <a:ea typeface="Arial"/>
                  <a:cs typeface="Arial"/>
                  <a:sym typeface="Arial"/>
                </a:rPr>
                <a:t>Add a main point</a:t>
              </a:r>
              <a:endParaRPr/>
            </a:p>
          </p:txBody>
        </p:sp>
        <p:sp>
          <p:nvSpPr>
            <p:cNvPr id="220" name="Google Shape;220;p20"/>
            <p:cNvSpPr txBox="1"/>
            <p:nvPr/>
          </p:nvSpPr>
          <p:spPr>
            <a:xfrm>
              <a:off x="0" y="633711"/>
              <a:ext cx="3608448" cy="829828"/>
            </a:xfrm>
            <a:prstGeom prst="rect">
              <a:avLst/>
            </a:prstGeom>
            <a:noFill/>
            <a:ln>
              <a:noFill/>
            </a:ln>
          </p:spPr>
          <p:txBody>
            <a:bodyPr anchorCtr="0" anchor="t" bIns="0" lIns="0" spcFirstLastPara="1" rIns="0" wrap="square" tIns="0">
              <a:spAutoFit/>
            </a:bodyPr>
            <a:lstStyle/>
            <a:p>
              <a:pPr indent="0" lvl="0" marL="0" marR="0" rtl="0" algn="ctr">
                <a:lnSpc>
                  <a:spcPct val="140119"/>
                </a:lnSpc>
                <a:spcBef>
                  <a:spcPts val="0"/>
                </a:spcBef>
                <a:spcAft>
                  <a:spcPts val="0"/>
                </a:spcAft>
                <a:buNone/>
              </a:pPr>
              <a:r>
                <a:rPr lang="en-US" sz="1837">
                  <a:solidFill>
                    <a:srgbClr val="FFFFFF"/>
                  </a:solidFill>
                  <a:latin typeface="Arial"/>
                  <a:ea typeface="Arial"/>
                  <a:cs typeface="Arial"/>
                  <a:sym typeface="Arial"/>
                </a:rPr>
                <a:t>E</a:t>
              </a:r>
              <a:r>
                <a:rPr lang="en-US" sz="1837" u="none">
                  <a:solidFill>
                    <a:srgbClr val="FFFFFF"/>
                  </a:solidFill>
                  <a:latin typeface="Arial"/>
                  <a:ea typeface="Arial"/>
                  <a:cs typeface="Arial"/>
                  <a:sym typeface="Arial"/>
                </a:rPr>
                <a:t>laborate on what you want to discuss. </a:t>
              </a:r>
              <a:endParaRPr/>
            </a:p>
          </p:txBody>
        </p:sp>
      </p:grpSp>
      <p:grpSp>
        <p:nvGrpSpPr>
          <p:cNvPr id="221" name="Google Shape;221;p20"/>
          <p:cNvGrpSpPr/>
          <p:nvPr/>
        </p:nvGrpSpPr>
        <p:grpSpPr>
          <a:xfrm>
            <a:off x="12758689" y="6798816"/>
            <a:ext cx="2826481" cy="1090510"/>
            <a:chOff x="0" y="9525"/>
            <a:chExt cx="3768642" cy="1454014"/>
          </a:xfrm>
        </p:grpSpPr>
        <p:sp>
          <p:nvSpPr>
            <p:cNvPr id="222" name="Google Shape;222;p20"/>
            <p:cNvSpPr txBox="1"/>
            <p:nvPr/>
          </p:nvSpPr>
          <p:spPr>
            <a:xfrm>
              <a:off x="0" y="9525"/>
              <a:ext cx="3768642" cy="513828"/>
            </a:xfrm>
            <a:prstGeom prst="rect">
              <a:avLst/>
            </a:prstGeom>
            <a:noFill/>
            <a:ln>
              <a:noFill/>
            </a:ln>
          </p:spPr>
          <p:txBody>
            <a:bodyPr anchorCtr="0" anchor="t" bIns="0" lIns="0" spcFirstLastPara="1" rIns="0" wrap="square" tIns="0">
              <a:spAutoFit/>
            </a:bodyPr>
            <a:lstStyle/>
            <a:p>
              <a:pPr indent="0" lvl="0" marL="0" marR="0" rtl="0" algn="l">
                <a:lnSpc>
                  <a:spcPct val="119984"/>
                </a:lnSpc>
                <a:spcBef>
                  <a:spcPts val="0"/>
                </a:spcBef>
                <a:spcAft>
                  <a:spcPts val="0"/>
                </a:spcAft>
                <a:buNone/>
              </a:pPr>
              <a:r>
                <a:rPr lang="en-US" sz="2627" u="none">
                  <a:solidFill>
                    <a:srgbClr val="FFFFFF"/>
                  </a:solidFill>
                  <a:latin typeface="Arial"/>
                  <a:ea typeface="Arial"/>
                  <a:cs typeface="Arial"/>
                  <a:sym typeface="Arial"/>
                </a:rPr>
                <a:t>Add a main point</a:t>
              </a:r>
              <a:endParaRPr/>
            </a:p>
          </p:txBody>
        </p:sp>
        <p:sp>
          <p:nvSpPr>
            <p:cNvPr id="223" name="Google Shape;223;p20"/>
            <p:cNvSpPr txBox="1"/>
            <p:nvPr/>
          </p:nvSpPr>
          <p:spPr>
            <a:xfrm>
              <a:off x="0" y="633711"/>
              <a:ext cx="3608448" cy="829828"/>
            </a:xfrm>
            <a:prstGeom prst="rect">
              <a:avLst/>
            </a:prstGeom>
            <a:noFill/>
            <a:ln>
              <a:noFill/>
            </a:ln>
          </p:spPr>
          <p:txBody>
            <a:bodyPr anchorCtr="0" anchor="t" bIns="0" lIns="0" spcFirstLastPara="1" rIns="0" wrap="square" tIns="0">
              <a:spAutoFit/>
            </a:bodyPr>
            <a:lstStyle/>
            <a:p>
              <a:pPr indent="0" lvl="0" marL="0" marR="0" rtl="0" algn="ctr">
                <a:lnSpc>
                  <a:spcPct val="140119"/>
                </a:lnSpc>
                <a:spcBef>
                  <a:spcPts val="0"/>
                </a:spcBef>
                <a:spcAft>
                  <a:spcPts val="0"/>
                </a:spcAft>
                <a:buNone/>
              </a:pPr>
              <a:r>
                <a:rPr lang="en-US" sz="1837">
                  <a:solidFill>
                    <a:srgbClr val="FFFFFF"/>
                  </a:solidFill>
                  <a:latin typeface="Arial"/>
                  <a:ea typeface="Arial"/>
                  <a:cs typeface="Arial"/>
                  <a:sym typeface="Arial"/>
                </a:rPr>
                <a:t>E</a:t>
              </a:r>
              <a:r>
                <a:rPr lang="en-US" sz="1837" u="none">
                  <a:solidFill>
                    <a:srgbClr val="FFFFFF"/>
                  </a:solidFill>
                  <a:latin typeface="Arial"/>
                  <a:ea typeface="Arial"/>
                  <a:cs typeface="Arial"/>
                  <a:sym typeface="Arial"/>
                </a:rPr>
                <a:t>laborate on what you want to discuss. </a:t>
              </a:r>
              <a:endParaRPr/>
            </a:p>
          </p:txBody>
        </p:sp>
      </p:grpSp>
      <p:pic>
        <p:nvPicPr>
          <p:cNvPr id="224" name="Google Shape;224;p20"/>
          <p:cNvPicPr preferRelativeResize="0"/>
          <p:nvPr/>
        </p:nvPicPr>
        <p:blipFill rotWithShape="1">
          <a:blip r:embed="rId3">
            <a:alphaModFix/>
          </a:blip>
          <a:srcRect b="40098" l="15930" r="76033" t="44174"/>
          <a:stretch/>
        </p:blipFill>
        <p:spPr>
          <a:xfrm>
            <a:off x="2947375" y="4614525"/>
            <a:ext cx="1469573" cy="1617774"/>
          </a:xfrm>
          <a:prstGeom prst="rect">
            <a:avLst/>
          </a:prstGeom>
          <a:noFill/>
          <a:ln>
            <a:noFill/>
          </a:ln>
        </p:spPr>
      </p:pic>
      <p:pic>
        <p:nvPicPr>
          <p:cNvPr id="225" name="Google Shape;225;p20"/>
          <p:cNvPicPr preferRelativeResize="0"/>
          <p:nvPr/>
        </p:nvPicPr>
        <p:blipFill rotWithShape="1">
          <a:blip r:embed="rId3">
            <a:alphaModFix/>
          </a:blip>
          <a:srcRect b="40098" l="34549" r="56044" t="44174"/>
          <a:stretch/>
        </p:blipFill>
        <p:spPr>
          <a:xfrm>
            <a:off x="6355824" y="4613850"/>
            <a:ext cx="1720100" cy="1617774"/>
          </a:xfrm>
          <a:prstGeom prst="rect">
            <a:avLst/>
          </a:prstGeom>
          <a:noFill/>
          <a:ln>
            <a:noFill/>
          </a:ln>
        </p:spPr>
      </p:pic>
      <p:pic>
        <p:nvPicPr>
          <p:cNvPr id="226" name="Google Shape;226;p20"/>
          <p:cNvPicPr preferRelativeResize="0"/>
          <p:nvPr/>
        </p:nvPicPr>
        <p:blipFill rotWithShape="1">
          <a:blip r:embed="rId3">
            <a:alphaModFix/>
          </a:blip>
          <a:srcRect b="40098" l="53027" r="37566" t="44174"/>
          <a:stretch/>
        </p:blipFill>
        <p:spPr>
          <a:xfrm>
            <a:off x="9709976" y="4613850"/>
            <a:ext cx="1720100" cy="1617774"/>
          </a:xfrm>
          <a:prstGeom prst="rect">
            <a:avLst/>
          </a:prstGeom>
          <a:noFill/>
          <a:ln>
            <a:noFill/>
          </a:ln>
        </p:spPr>
      </p:pic>
      <p:pic>
        <p:nvPicPr>
          <p:cNvPr id="227" name="Google Shape;227;p20"/>
          <p:cNvPicPr preferRelativeResize="0"/>
          <p:nvPr/>
        </p:nvPicPr>
        <p:blipFill rotWithShape="1">
          <a:blip r:embed="rId3">
            <a:alphaModFix/>
          </a:blip>
          <a:srcRect b="40098" l="72163" r="19260" t="44174"/>
          <a:stretch/>
        </p:blipFill>
        <p:spPr>
          <a:xfrm>
            <a:off x="13209674" y="4613850"/>
            <a:ext cx="1568374" cy="1617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grpSp>
        <p:nvGrpSpPr>
          <p:cNvPr id="232" name="Google Shape;232;p21"/>
          <p:cNvGrpSpPr/>
          <p:nvPr/>
        </p:nvGrpSpPr>
        <p:grpSpPr>
          <a:xfrm>
            <a:off x="0" y="0"/>
            <a:ext cx="18288000" cy="10287000"/>
            <a:chOff x="0" y="-1"/>
            <a:chExt cx="24384001" cy="13716001"/>
          </a:xfrm>
        </p:grpSpPr>
        <p:sp>
          <p:nvSpPr>
            <p:cNvPr id="233" name="Google Shape;233;p21"/>
            <p:cNvSpPr/>
            <p:nvPr/>
          </p:nvSpPr>
          <p:spPr>
            <a:xfrm rot="-5400000">
              <a:off x="8503696" y="-2164304"/>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234" name="Google Shape;234;p21"/>
            <p:cNvSpPr/>
            <p:nvPr/>
          </p:nvSpPr>
          <p:spPr>
            <a:xfrm flipH="1" rot="-5400000">
              <a:off x="8893174" y="-8893174"/>
              <a:ext cx="6597653" cy="24384000"/>
            </a:xfrm>
            <a:custGeom>
              <a:rect b="b" l="l" r="r" t="t"/>
              <a:pathLst>
                <a:path extrusionOk="0" h="24384000" w="6597653">
                  <a:moveTo>
                    <a:pt x="0" y="24384000"/>
                  </a:moveTo>
                  <a:lnTo>
                    <a:pt x="6597652" y="24384000"/>
                  </a:lnTo>
                  <a:lnTo>
                    <a:pt x="6597652" y="0"/>
                  </a:lnTo>
                  <a:lnTo>
                    <a:pt x="0" y="0"/>
                  </a:lnTo>
                  <a:lnTo>
                    <a:pt x="0" y="24384000"/>
                  </a:lnTo>
                  <a:close/>
                </a:path>
              </a:pathLst>
            </a:custGeom>
            <a:blipFill rotWithShape="1">
              <a:blip r:embed="rId3">
                <a:alphaModFix/>
              </a:blip>
              <a:stretch>
                <a:fillRect b="0" l="-28558" r="-240990" t="0"/>
              </a:stretch>
            </a:blipFill>
            <a:ln>
              <a:noFill/>
            </a:ln>
          </p:spPr>
        </p:sp>
      </p:grpSp>
      <p:grpSp>
        <p:nvGrpSpPr>
          <p:cNvPr id="235" name="Google Shape;235;p21"/>
          <p:cNvGrpSpPr/>
          <p:nvPr/>
        </p:nvGrpSpPr>
        <p:grpSpPr>
          <a:xfrm>
            <a:off x="770278" y="798032"/>
            <a:ext cx="16771083" cy="8774008"/>
            <a:chOff x="0" y="-47625"/>
            <a:chExt cx="4417075" cy="2310850"/>
          </a:xfrm>
        </p:grpSpPr>
        <p:sp>
          <p:nvSpPr>
            <p:cNvPr id="236" name="Google Shape;236;p2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237" name="Google Shape;237;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38" name="Google Shape;238;p21"/>
          <p:cNvGrpSpPr/>
          <p:nvPr/>
        </p:nvGrpSpPr>
        <p:grpSpPr>
          <a:xfrm>
            <a:off x="1293927" y="1289399"/>
            <a:ext cx="15657332" cy="7789390"/>
            <a:chOff x="0" y="-47625"/>
            <a:chExt cx="4123742" cy="2051527"/>
          </a:xfrm>
        </p:grpSpPr>
        <p:sp>
          <p:nvSpPr>
            <p:cNvPr id="239" name="Google Shape;239;p21"/>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40" name="Google Shape;240;p2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1" name="Google Shape;241;p21"/>
          <p:cNvGrpSpPr/>
          <p:nvPr/>
        </p:nvGrpSpPr>
        <p:grpSpPr>
          <a:xfrm>
            <a:off x="2690079" y="7239698"/>
            <a:ext cx="2429727" cy="864885"/>
            <a:chOff x="0" y="0"/>
            <a:chExt cx="3239636" cy="1153180"/>
          </a:xfrm>
        </p:grpSpPr>
        <p:sp>
          <p:nvSpPr>
            <p:cNvPr id="242" name="Google Shape;242;p21"/>
            <p:cNvSpPr txBox="1"/>
            <p:nvPr/>
          </p:nvSpPr>
          <p:spPr>
            <a:xfrm>
              <a:off x="0" y="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 Name</a:t>
              </a:r>
              <a:endParaRPr/>
            </a:p>
          </p:txBody>
        </p:sp>
        <p:sp>
          <p:nvSpPr>
            <p:cNvPr id="243" name="Google Shape;243;p21"/>
            <p:cNvSpPr txBox="1"/>
            <p:nvPr/>
          </p:nvSpPr>
          <p:spPr>
            <a:xfrm>
              <a:off x="0" y="70868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Title or Position</a:t>
              </a:r>
              <a:endParaRPr/>
            </a:p>
          </p:txBody>
        </p:sp>
      </p:grpSp>
      <p:grpSp>
        <p:nvGrpSpPr>
          <p:cNvPr id="244" name="Google Shape;244;p21"/>
          <p:cNvGrpSpPr/>
          <p:nvPr/>
        </p:nvGrpSpPr>
        <p:grpSpPr>
          <a:xfrm>
            <a:off x="6167556" y="7239698"/>
            <a:ext cx="2429727" cy="864885"/>
            <a:chOff x="0" y="0"/>
            <a:chExt cx="3239636" cy="1153180"/>
          </a:xfrm>
        </p:grpSpPr>
        <p:sp>
          <p:nvSpPr>
            <p:cNvPr id="245" name="Google Shape;245;p21"/>
            <p:cNvSpPr txBox="1"/>
            <p:nvPr/>
          </p:nvSpPr>
          <p:spPr>
            <a:xfrm>
              <a:off x="0" y="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 Name</a:t>
              </a:r>
              <a:endParaRPr/>
            </a:p>
          </p:txBody>
        </p:sp>
        <p:sp>
          <p:nvSpPr>
            <p:cNvPr id="246" name="Google Shape;246;p21"/>
            <p:cNvSpPr txBox="1"/>
            <p:nvPr/>
          </p:nvSpPr>
          <p:spPr>
            <a:xfrm>
              <a:off x="0" y="70868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Title or Position</a:t>
              </a:r>
              <a:endParaRPr/>
            </a:p>
          </p:txBody>
        </p:sp>
      </p:grpSp>
      <p:sp>
        <p:nvSpPr>
          <p:cNvPr id="247" name="Google Shape;247;p21"/>
          <p:cNvSpPr txBox="1"/>
          <p:nvPr/>
        </p:nvSpPr>
        <p:spPr>
          <a:xfrm>
            <a:off x="2183502" y="1768290"/>
            <a:ext cx="13944632"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FFFFFF"/>
                </a:solidFill>
                <a:latin typeface="Archivo Black"/>
                <a:ea typeface="Archivo Black"/>
                <a:cs typeface="Archivo Black"/>
                <a:sym typeface="Archivo Black"/>
              </a:rPr>
              <a:t>Team Members Page</a:t>
            </a:r>
            <a:endParaRPr/>
          </a:p>
        </p:txBody>
      </p:sp>
      <p:sp>
        <p:nvSpPr>
          <p:cNvPr id="248" name="Google Shape;248;p21"/>
          <p:cNvSpPr txBox="1"/>
          <p:nvPr/>
        </p:nvSpPr>
        <p:spPr>
          <a:xfrm>
            <a:off x="3232684" y="2969000"/>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latin typeface="Arial"/>
                <a:ea typeface="Arial"/>
                <a:cs typeface="Arial"/>
                <a:sym typeface="Arial"/>
              </a:rPr>
              <a:t>Elaborate on what you want to discuss. </a:t>
            </a:r>
            <a:endParaRPr/>
          </a:p>
        </p:txBody>
      </p:sp>
      <p:grpSp>
        <p:nvGrpSpPr>
          <p:cNvPr id="249" name="Google Shape;249;p21"/>
          <p:cNvGrpSpPr/>
          <p:nvPr/>
        </p:nvGrpSpPr>
        <p:grpSpPr>
          <a:xfrm>
            <a:off x="9647855" y="7239698"/>
            <a:ext cx="2429727" cy="864885"/>
            <a:chOff x="0" y="0"/>
            <a:chExt cx="3239636" cy="1153180"/>
          </a:xfrm>
        </p:grpSpPr>
        <p:sp>
          <p:nvSpPr>
            <p:cNvPr id="250" name="Google Shape;250;p21"/>
            <p:cNvSpPr txBox="1"/>
            <p:nvPr/>
          </p:nvSpPr>
          <p:spPr>
            <a:xfrm>
              <a:off x="0" y="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 Name</a:t>
              </a:r>
              <a:endParaRPr/>
            </a:p>
          </p:txBody>
        </p:sp>
        <p:sp>
          <p:nvSpPr>
            <p:cNvPr id="251" name="Google Shape;251;p21"/>
            <p:cNvSpPr txBox="1"/>
            <p:nvPr/>
          </p:nvSpPr>
          <p:spPr>
            <a:xfrm>
              <a:off x="0" y="70868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Title or Position</a:t>
              </a:r>
              <a:endParaRPr/>
            </a:p>
          </p:txBody>
        </p:sp>
      </p:grpSp>
      <p:grpSp>
        <p:nvGrpSpPr>
          <p:cNvPr id="252" name="Google Shape;252;p21"/>
          <p:cNvGrpSpPr/>
          <p:nvPr/>
        </p:nvGrpSpPr>
        <p:grpSpPr>
          <a:xfrm>
            <a:off x="13075766" y="7239698"/>
            <a:ext cx="2429727" cy="864885"/>
            <a:chOff x="0" y="0"/>
            <a:chExt cx="3239636" cy="1153180"/>
          </a:xfrm>
        </p:grpSpPr>
        <p:sp>
          <p:nvSpPr>
            <p:cNvPr id="253" name="Google Shape;253;p21"/>
            <p:cNvSpPr txBox="1"/>
            <p:nvPr/>
          </p:nvSpPr>
          <p:spPr>
            <a:xfrm>
              <a:off x="0" y="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 Name</a:t>
              </a:r>
              <a:endParaRPr/>
            </a:p>
          </p:txBody>
        </p:sp>
        <p:sp>
          <p:nvSpPr>
            <p:cNvPr id="254" name="Google Shape;254;p21"/>
            <p:cNvSpPr txBox="1"/>
            <p:nvPr/>
          </p:nvSpPr>
          <p:spPr>
            <a:xfrm>
              <a:off x="0" y="708680"/>
              <a:ext cx="3239636" cy="444500"/>
            </a:xfrm>
            <a:prstGeom prst="rect">
              <a:avLst/>
            </a:prstGeom>
            <a:noFill/>
            <a:ln>
              <a:noFill/>
            </a:ln>
          </p:spPr>
          <p:txBody>
            <a:bodyPr anchorCtr="0" anchor="t" bIns="0" lIns="0" spcFirstLastPara="1" rIns="0" wrap="square" tIns="0">
              <a:spAutoFit/>
            </a:bodyPr>
            <a:lstStyle/>
            <a:p>
              <a:pPr indent="0" lvl="0" marL="0" marR="0" rtl="0" algn="ctr">
                <a:lnSpc>
                  <a:spcPct val="119972"/>
                </a:lnSpc>
                <a:spcBef>
                  <a:spcPts val="0"/>
                </a:spcBef>
                <a:spcAft>
                  <a:spcPts val="0"/>
                </a:spcAft>
                <a:buNone/>
              </a:pPr>
              <a:r>
                <a:rPr lang="en-US" sz="2188">
                  <a:solidFill>
                    <a:srgbClr val="FFFFFF"/>
                  </a:solidFill>
                  <a:latin typeface="Arial"/>
                  <a:ea typeface="Arial"/>
                  <a:cs typeface="Arial"/>
                  <a:sym typeface="Arial"/>
                </a:rPr>
                <a:t>Title or Position</a:t>
              </a:r>
              <a:endParaRPr/>
            </a:p>
          </p:txBody>
        </p:sp>
      </p:grpSp>
      <p:pic>
        <p:nvPicPr>
          <p:cNvPr id="255" name="Google Shape;255;p21"/>
          <p:cNvPicPr preferRelativeResize="0"/>
          <p:nvPr/>
        </p:nvPicPr>
        <p:blipFill>
          <a:blip r:embed="rId4">
            <a:alphaModFix/>
          </a:blip>
          <a:stretch>
            <a:fillRect/>
          </a:stretch>
        </p:blipFill>
        <p:spPr>
          <a:xfrm>
            <a:off x="2699463" y="4177538"/>
            <a:ext cx="2420341" cy="2409240"/>
          </a:xfrm>
          <a:prstGeom prst="rect">
            <a:avLst/>
          </a:prstGeom>
          <a:noFill/>
          <a:ln>
            <a:noFill/>
          </a:ln>
        </p:spPr>
      </p:pic>
      <p:pic>
        <p:nvPicPr>
          <p:cNvPr id="256" name="Google Shape;256;p21"/>
          <p:cNvPicPr preferRelativeResize="0"/>
          <p:nvPr/>
        </p:nvPicPr>
        <p:blipFill>
          <a:blip r:embed="rId5">
            <a:alphaModFix/>
          </a:blip>
          <a:stretch>
            <a:fillRect/>
          </a:stretch>
        </p:blipFill>
        <p:spPr>
          <a:xfrm>
            <a:off x="6177796" y="4177545"/>
            <a:ext cx="2409238" cy="2409240"/>
          </a:xfrm>
          <a:prstGeom prst="rect">
            <a:avLst/>
          </a:prstGeom>
          <a:noFill/>
          <a:ln>
            <a:noFill/>
          </a:ln>
        </p:spPr>
      </p:pic>
      <p:pic>
        <p:nvPicPr>
          <p:cNvPr id="257" name="Google Shape;257;p21"/>
          <p:cNvPicPr preferRelativeResize="0"/>
          <p:nvPr/>
        </p:nvPicPr>
        <p:blipFill>
          <a:blip r:embed="rId6">
            <a:alphaModFix/>
          </a:blip>
          <a:stretch>
            <a:fillRect/>
          </a:stretch>
        </p:blipFill>
        <p:spPr>
          <a:xfrm>
            <a:off x="9658091" y="4177540"/>
            <a:ext cx="2409238" cy="2409240"/>
          </a:xfrm>
          <a:prstGeom prst="rect">
            <a:avLst/>
          </a:prstGeom>
          <a:noFill/>
          <a:ln>
            <a:noFill/>
          </a:ln>
        </p:spPr>
      </p:pic>
      <p:pic>
        <p:nvPicPr>
          <p:cNvPr id="258" name="Google Shape;258;p21"/>
          <p:cNvPicPr preferRelativeResize="0"/>
          <p:nvPr/>
        </p:nvPicPr>
        <p:blipFill>
          <a:blip r:embed="rId7">
            <a:alphaModFix/>
          </a:blip>
          <a:stretch>
            <a:fillRect/>
          </a:stretch>
        </p:blipFill>
        <p:spPr>
          <a:xfrm>
            <a:off x="13080460" y="4177547"/>
            <a:ext cx="2420341" cy="240924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262" name="Shape 262"/>
        <p:cNvGrpSpPr/>
        <p:nvPr/>
      </p:nvGrpSpPr>
      <p:grpSpPr>
        <a:xfrm>
          <a:off x="0" y="0"/>
          <a:ext cx="0" cy="0"/>
          <a:chOff x="0" y="0"/>
          <a:chExt cx="0" cy="0"/>
        </a:xfrm>
      </p:grpSpPr>
      <p:grpSp>
        <p:nvGrpSpPr>
          <p:cNvPr id="263" name="Google Shape;263;p22"/>
          <p:cNvGrpSpPr/>
          <p:nvPr/>
        </p:nvGrpSpPr>
        <p:grpSpPr>
          <a:xfrm>
            <a:off x="1293927" y="1337823"/>
            <a:ext cx="15657332" cy="8241346"/>
            <a:chOff x="0" y="-47625"/>
            <a:chExt cx="4123742" cy="2170560"/>
          </a:xfrm>
        </p:grpSpPr>
        <p:sp>
          <p:nvSpPr>
            <p:cNvPr id="264" name="Google Shape;264;p22"/>
            <p:cNvSpPr/>
            <p:nvPr/>
          </p:nvSpPr>
          <p:spPr>
            <a:xfrm>
              <a:off x="0" y="0"/>
              <a:ext cx="4123742" cy="2122935"/>
            </a:xfrm>
            <a:custGeom>
              <a:rect b="b" l="l" r="r" t="t"/>
              <a:pathLst>
                <a:path extrusionOk="0" h="2122935" w="4123742">
                  <a:moveTo>
                    <a:pt x="0" y="0"/>
                  </a:moveTo>
                  <a:lnTo>
                    <a:pt x="4123742" y="0"/>
                  </a:lnTo>
                  <a:lnTo>
                    <a:pt x="4123742" y="2122935"/>
                  </a:lnTo>
                  <a:lnTo>
                    <a:pt x="0" y="2122935"/>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65" name="Google Shape;265;p2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6" name="Google Shape;266;p22"/>
          <p:cNvSpPr/>
          <p:nvPr/>
        </p:nvSpPr>
        <p:spPr>
          <a:xfrm>
            <a:off x="0" y="1151318"/>
            <a:ext cx="18288000" cy="4610838"/>
          </a:xfrm>
          <a:custGeom>
            <a:rect b="b" l="l" r="r" t="t"/>
            <a:pathLst>
              <a:path extrusionOk="0" h="4610838" w="18288000">
                <a:moveTo>
                  <a:pt x="0" y="0"/>
                </a:moveTo>
                <a:lnTo>
                  <a:pt x="18288000" y="0"/>
                </a:lnTo>
                <a:lnTo>
                  <a:pt x="18288000" y="4610838"/>
                </a:lnTo>
                <a:lnTo>
                  <a:pt x="0" y="4610838"/>
                </a:lnTo>
                <a:lnTo>
                  <a:pt x="0" y="0"/>
                </a:lnTo>
                <a:close/>
              </a:path>
            </a:pathLst>
          </a:custGeom>
          <a:blipFill rotWithShape="1">
            <a:blip r:embed="rId3">
              <a:alphaModFix/>
            </a:blip>
            <a:stretch>
              <a:fillRect b="-94651" l="0" r="0" t="-76711"/>
            </a:stretch>
          </a:blipFill>
          <a:ln>
            <a:noFill/>
          </a:ln>
        </p:spPr>
      </p:sp>
      <p:sp>
        <p:nvSpPr>
          <p:cNvPr id="267" name="Google Shape;267;p22"/>
          <p:cNvSpPr txBox="1"/>
          <p:nvPr/>
        </p:nvSpPr>
        <p:spPr>
          <a:xfrm>
            <a:off x="3332178" y="6603113"/>
            <a:ext cx="12140164" cy="274376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A picture is worth a thousand words</a:t>
            </a:r>
            <a:endParaRPr/>
          </a:p>
        </p:txBody>
      </p:sp>
      <p:sp>
        <p:nvSpPr>
          <p:cNvPr id="268" name="Google Shape;268;p22"/>
          <p:cNvSpPr/>
          <p:nvPr/>
        </p:nvSpPr>
        <p:spPr>
          <a:xfrm>
            <a:off x="1985713" y="6845267"/>
            <a:ext cx="1475595" cy="782066"/>
          </a:xfrm>
          <a:custGeom>
            <a:rect b="b" l="l" r="r" t="t"/>
            <a:pathLst>
              <a:path extrusionOk="0" h="782066" w="1475595">
                <a:moveTo>
                  <a:pt x="0" y="0"/>
                </a:moveTo>
                <a:lnTo>
                  <a:pt x="1475595" y="0"/>
                </a:lnTo>
                <a:lnTo>
                  <a:pt x="1475595" y="782065"/>
                </a:lnTo>
                <a:lnTo>
                  <a:pt x="0" y="782065"/>
                </a:lnTo>
                <a:lnTo>
                  <a:pt x="0" y="0"/>
                </a:lnTo>
                <a:close/>
              </a:path>
            </a:pathLst>
          </a:custGeom>
          <a:blipFill rotWithShape="1">
            <a:blip r:embed="rId4">
              <a:alphaModFix/>
            </a:blip>
            <a:stretch>
              <a:fillRect b="0" l="0" r="0" t="0"/>
            </a:stretch>
          </a:blipFill>
          <a:ln>
            <a:noFill/>
          </a:ln>
        </p:spPr>
      </p:sp>
      <p:sp>
        <p:nvSpPr>
          <p:cNvPr id="269" name="Google Shape;269;p22"/>
          <p:cNvSpPr/>
          <p:nvPr/>
        </p:nvSpPr>
        <p:spPr>
          <a:xfrm>
            <a:off x="15649897" y="79918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pic>
        <p:nvPicPr>
          <p:cNvPr id="270" name="Google Shape;270;p22"/>
          <p:cNvPicPr preferRelativeResize="0"/>
          <p:nvPr/>
        </p:nvPicPr>
        <p:blipFill>
          <a:blip r:embed="rId5">
            <a:alphaModFix/>
          </a:blip>
          <a:stretch>
            <a:fillRect/>
          </a:stretch>
        </p:blipFill>
        <p:spPr>
          <a:xfrm>
            <a:off x="4910625" y="650400"/>
            <a:ext cx="8424050" cy="5753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274" name="Shape 274"/>
        <p:cNvGrpSpPr/>
        <p:nvPr/>
      </p:nvGrpSpPr>
      <p:grpSpPr>
        <a:xfrm>
          <a:off x="0" y="0"/>
          <a:ext cx="0" cy="0"/>
          <a:chOff x="0" y="0"/>
          <a:chExt cx="0" cy="0"/>
        </a:xfrm>
      </p:grpSpPr>
      <p:sp>
        <p:nvSpPr>
          <p:cNvPr id="275" name="Google Shape;275;p23"/>
          <p:cNvSpPr txBox="1"/>
          <p:nvPr/>
        </p:nvSpPr>
        <p:spPr>
          <a:xfrm>
            <a:off x="8793990" y="4061045"/>
            <a:ext cx="8465310" cy="1376643"/>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Our Projects </a:t>
            </a:r>
            <a:endParaRPr/>
          </a:p>
        </p:txBody>
      </p:sp>
      <p:sp>
        <p:nvSpPr>
          <p:cNvPr id="276" name="Google Shape;276;p23"/>
          <p:cNvSpPr txBox="1"/>
          <p:nvPr/>
        </p:nvSpPr>
        <p:spPr>
          <a:xfrm>
            <a:off x="8793990" y="5708870"/>
            <a:ext cx="5320741" cy="103568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u="none">
                <a:solidFill>
                  <a:srgbClr val="FFFFFF"/>
                </a:solidFill>
                <a:latin typeface="Arial"/>
                <a:ea typeface="Arial"/>
                <a:cs typeface="Arial"/>
                <a:sym typeface="Arial"/>
              </a:rPr>
              <a:t>Elaborate on what you want to discuss. </a:t>
            </a:r>
            <a:endParaRPr/>
          </a:p>
        </p:txBody>
      </p:sp>
      <p:grpSp>
        <p:nvGrpSpPr>
          <p:cNvPr id="277" name="Google Shape;277;p23"/>
          <p:cNvGrpSpPr/>
          <p:nvPr/>
        </p:nvGrpSpPr>
        <p:grpSpPr>
          <a:xfrm>
            <a:off x="1293927" y="847874"/>
            <a:ext cx="15965373" cy="8311621"/>
            <a:chOff x="0" y="-47625"/>
            <a:chExt cx="4204872" cy="2189069"/>
          </a:xfrm>
        </p:grpSpPr>
        <p:sp>
          <p:nvSpPr>
            <p:cNvPr id="278" name="Google Shape;278;p23"/>
            <p:cNvSpPr/>
            <p:nvPr/>
          </p:nvSpPr>
          <p:spPr>
            <a:xfrm>
              <a:off x="0" y="0"/>
              <a:ext cx="4204872" cy="2141444"/>
            </a:xfrm>
            <a:custGeom>
              <a:rect b="b" l="l" r="r" t="t"/>
              <a:pathLst>
                <a:path extrusionOk="0" h="2141444" w="4204872">
                  <a:moveTo>
                    <a:pt x="0" y="0"/>
                  </a:moveTo>
                  <a:lnTo>
                    <a:pt x="4204872" y="0"/>
                  </a:lnTo>
                  <a:lnTo>
                    <a:pt x="4204872" y="2141444"/>
                  </a:lnTo>
                  <a:lnTo>
                    <a:pt x="0" y="2141444"/>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79" name="Google Shape;279;p2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0" name="Google Shape;280;p23"/>
          <p:cNvSpPr/>
          <p:nvPr/>
        </p:nvSpPr>
        <p:spPr>
          <a:xfrm rot="10800000">
            <a:off x="-2298281" y="0"/>
            <a:ext cx="8198578" cy="10287000"/>
          </a:xfrm>
          <a:custGeom>
            <a:rect b="b" l="l" r="r" t="t"/>
            <a:pathLst>
              <a:path extrusionOk="0" h="10287000" w="8198578">
                <a:moveTo>
                  <a:pt x="0" y="0"/>
                </a:moveTo>
                <a:lnTo>
                  <a:pt x="8198579" y="0"/>
                </a:lnTo>
                <a:lnTo>
                  <a:pt x="8198579" y="10287000"/>
                </a:lnTo>
                <a:lnTo>
                  <a:pt x="0" y="10287000"/>
                </a:lnTo>
                <a:lnTo>
                  <a:pt x="0" y="0"/>
                </a:lnTo>
                <a:close/>
              </a:path>
            </a:pathLst>
          </a:custGeom>
          <a:blipFill rotWithShape="1">
            <a:blip r:embed="rId3">
              <a:alphaModFix/>
            </a:blip>
            <a:stretch>
              <a:fillRect b="0" l="-17638" r="-7831" t="0"/>
            </a:stretch>
          </a:blipFill>
          <a:ln>
            <a:noFill/>
          </a:ln>
        </p:spPr>
      </p:sp>
      <p:grpSp>
        <p:nvGrpSpPr>
          <p:cNvPr id="281" name="Google Shape;281;p23"/>
          <p:cNvGrpSpPr/>
          <p:nvPr/>
        </p:nvGrpSpPr>
        <p:grpSpPr>
          <a:xfrm>
            <a:off x="1446327" y="1000274"/>
            <a:ext cx="15965373" cy="8311621"/>
            <a:chOff x="0" y="-47625"/>
            <a:chExt cx="4204872" cy="2189069"/>
          </a:xfrm>
        </p:grpSpPr>
        <p:sp>
          <p:nvSpPr>
            <p:cNvPr id="282" name="Google Shape;282;p23"/>
            <p:cNvSpPr/>
            <p:nvPr/>
          </p:nvSpPr>
          <p:spPr>
            <a:xfrm>
              <a:off x="0" y="0"/>
              <a:ext cx="4204872" cy="2141444"/>
            </a:xfrm>
            <a:custGeom>
              <a:rect b="b" l="l" r="r" t="t"/>
              <a:pathLst>
                <a:path extrusionOk="0" h="2141444" w="4204872">
                  <a:moveTo>
                    <a:pt x="0" y="0"/>
                  </a:moveTo>
                  <a:lnTo>
                    <a:pt x="4204872" y="0"/>
                  </a:lnTo>
                  <a:lnTo>
                    <a:pt x="4204872" y="2141444"/>
                  </a:lnTo>
                  <a:lnTo>
                    <a:pt x="0" y="2141444"/>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283" name="Google Shape;283;p2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 name="Google Shape;284;p23"/>
          <p:cNvGrpSpPr/>
          <p:nvPr/>
        </p:nvGrpSpPr>
        <p:grpSpPr>
          <a:xfrm>
            <a:off x="8793990" y="-180826"/>
            <a:ext cx="3086101" cy="3692058"/>
            <a:chOff x="0" y="-47625"/>
            <a:chExt cx="812800" cy="972394"/>
          </a:xfrm>
        </p:grpSpPr>
        <p:sp>
          <p:nvSpPr>
            <p:cNvPr id="285" name="Google Shape;285;p23"/>
            <p:cNvSpPr/>
            <p:nvPr/>
          </p:nvSpPr>
          <p:spPr>
            <a:xfrm>
              <a:off x="0" y="0"/>
              <a:ext cx="296125" cy="924769"/>
            </a:xfrm>
            <a:custGeom>
              <a:rect b="b" l="l" r="r" t="t"/>
              <a:pathLst>
                <a:path extrusionOk="0" h="924769" w="296125">
                  <a:moveTo>
                    <a:pt x="0" y="0"/>
                  </a:moveTo>
                  <a:lnTo>
                    <a:pt x="296125" y="0"/>
                  </a:lnTo>
                  <a:lnTo>
                    <a:pt x="296125" y="924769"/>
                  </a:lnTo>
                  <a:lnTo>
                    <a:pt x="0" y="924769"/>
                  </a:lnTo>
                  <a:close/>
                </a:path>
              </a:pathLst>
            </a:custGeom>
            <a:solidFill>
              <a:srgbClr val="2D5B8F"/>
            </a:solidFill>
            <a:ln>
              <a:noFill/>
            </a:ln>
          </p:spPr>
        </p:sp>
        <p:sp>
          <p:nvSpPr>
            <p:cNvPr id="286" name="Google Shape;286;p2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7" name="Google Shape;287;p23"/>
          <p:cNvSpPr txBox="1"/>
          <p:nvPr/>
        </p:nvSpPr>
        <p:spPr>
          <a:xfrm>
            <a:off x="8935803" y="2134590"/>
            <a:ext cx="1445554"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0F1A38"/>
                </a:solidFill>
                <a:latin typeface="Archivo Black"/>
                <a:ea typeface="Archivo Black"/>
                <a:cs typeface="Archivo Black"/>
                <a:sym typeface="Archivo Black"/>
              </a:rPr>
              <a:t>3</a:t>
            </a:r>
            <a:endParaRPr/>
          </a:p>
        </p:txBody>
      </p:sp>
      <p:pic>
        <p:nvPicPr>
          <p:cNvPr id="288" name="Google Shape;288;p23"/>
          <p:cNvPicPr preferRelativeResize="0"/>
          <p:nvPr/>
        </p:nvPicPr>
        <p:blipFill>
          <a:blip r:embed="rId4">
            <a:alphaModFix/>
          </a:blip>
          <a:stretch>
            <a:fillRect/>
          </a:stretch>
        </p:blipFill>
        <p:spPr>
          <a:xfrm>
            <a:off x="410925" y="152400"/>
            <a:ext cx="10287001" cy="102870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pSp>
        <p:nvGrpSpPr>
          <p:cNvPr id="293" name="Google Shape;293;p24"/>
          <p:cNvGrpSpPr/>
          <p:nvPr/>
        </p:nvGrpSpPr>
        <p:grpSpPr>
          <a:xfrm>
            <a:off x="0" y="0"/>
            <a:ext cx="18288000" cy="10287000"/>
            <a:chOff x="0" y="0"/>
            <a:chExt cx="24384000" cy="13716000"/>
          </a:xfrm>
        </p:grpSpPr>
        <p:sp>
          <p:nvSpPr>
            <p:cNvPr id="294" name="Google Shape;294;p24"/>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295" name="Google Shape;295;p24"/>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296" name="Google Shape;296;p24"/>
          <p:cNvGrpSpPr/>
          <p:nvPr/>
        </p:nvGrpSpPr>
        <p:grpSpPr>
          <a:xfrm>
            <a:off x="770278" y="798032"/>
            <a:ext cx="16771083" cy="8774008"/>
            <a:chOff x="0" y="-47625"/>
            <a:chExt cx="4417075" cy="2310850"/>
          </a:xfrm>
        </p:grpSpPr>
        <p:sp>
          <p:nvSpPr>
            <p:cNvPr id="297" name="Google Shape;297;p24"/>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298" name="Google Shape;298;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99" name="Google Shape;299;p24"/>
          <p:cNvGrpSpPr/>
          <p:nvPr/>
        </p:nvGrpSpPr>
        <p:grpSpPr>
          <a:xfrm>
            <a:off x="1293927" y="1289399"/>
            <a:ext cx="15657332" cy="7789390"/>
            <a:chOff x="0" y="-47625"/>
            <a:chExt cx="4123742" cy="2051527"/>
          </a:xfrm>
        </p:grpSpPr>
        <p:sp>
          <p:nvSpPr>
            <p:cNvPr id="300" name="Google Shape;300;p24"/>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01" name="Google Shape;301;p2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302" name="Google Shape;302;p24"/>
          <p:cNvGraphicFramePr/>
          <p:nvPr/>
        </p:nvGraphicFramePr>
        <p:xfrm>
          <a:off x="2102095" y="3707303"/>
          <a:ext cx="3000000" cy="3000000"/>
        </p:xfrm>
        <a:graphic>
          <a:graphicData uri="http://schemas.openxmlformats.org/drawingml/2006/table">
            <a:tbl>
              <a:tblPr>
                <a:noFill/>
                <a:tableStyleId>{0FB22262-EE91-4951-AA39-8F43F4CDB637}</a:tableStyleId>
              </a:tblPr>
              <a:tblGrid>
                <a:gridCol w="4384850"/>
                <a:gridCol w="5446900"/>
                <a:gridCol w="4119350"/>
              </a:tblGrid>
              <a:tr h="2416875">
                <a:tc>
                  <a:txBody>
                    <a:bodyPr/>
                    <a:lstStyle/>
                    <a:p>
                      <a:pPr indent="0" lvl="0" marL="0" marR="0" rtl="0" algn="ctr">
                        <a:lnSpc>
                          <a:spcPct val="140013"/>
                        </a:lnSpc>
                        <a:spcBef>
                          <a:spcPts val="0"/>
                        </a:spcBef>
                        <a:spcAft>
                          <a:spcPts val="0"/>
                        </a:spcAft>
                        <a:buNone/>
                      </a:pPr>
                      <a:r>
                        <a:rPr lang="en-US" sz="2999" u="none" cap="none" strike="noStrike">
                          <a:solidFill>
                            <a:srgbClr val="71CBEF"/>
                          </a:solidFill>
                          <a:latin typeface="Arial"/>
                          <a:ea typeface="Arial"/>
                          <a:cs typeface="Arial"/>
                          <a:sym typeface="Arial"/>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Elaborate on what you want to discuss.</a:t>
                      </a:r>
                      <a:endParaRPr/>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lang="en-US" sz="2999" u="none" cap="none" strike="noStrike">
                          <a:solidFill>
                            <a:srgbClr val="71CBEF"/>
                          </a:solidFill>
                          <a:latin typeface="Arial"/>
                          <a:ea typeface="Arial"/>
                          <a:cs typeface="Arial"/>
                          <a:sym typeface="Arial"/>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Elaborate on what you want </a:t>
                      </a:r>
                      <a:endParaRPr/>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to discuss.</a:t>
                      </a:r>
                      <a:endParaRPr/>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lang="en-US" sz="2999" u="none" cap="none" strike="noStrike">
                          <a:solidFill>
                            <a:srgbClr val="71CBEF"/>
                          </a:solidFill>
                          <a:latin typeface="Arial"/>
                          <a:ea typeface="Arial"/>
                          <a:cs typeface="Arial"/>
                          <a:sym typeface="Arial"/>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Elaborate on what you want to discuss.</a:t>
                      </a:r>
                      <a:endParaRPr/>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42375">
                <a:tc>
                  <a:txBody>
                    <a:bodyPr/>
                    <a:lstStyle/>
                    <a:p>
                      <a:pPr indent="0" lvl="0" marL="0" marR="0" rtl="0" algn="ctr">
                        <a:lnSpc>
                          <a:spcPct val="140013"/>
                        </a:lnSpc>
                        <a:spcBef>
                          <a:spcPts val="0"/>
                        </a:spcBef>
                        <a:spcAft>
                          <a:spcPts val="0"/>
                        </a:spcAft>
                        <a:buNone/>
                      </a:pPr>
                      <a:r>
                        <a:rPr lang="en-US" sz="2999" u="none" cap="none" strike="noStrike">
                          <a:solidFill>
                            <a:srgbClr val="71CBEF"/>
                          </a:solidFill>
                          <a:latin typeface="Arial"/>
                          <a:ea typeface="Arial"/>
                          <a:cs typeface="Arial"/>
                          <a:sym typeface="Arial"/>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Elaborate on what you want to discuss.</a:t>
                      </a:r>
                      <a:endParaRPr/>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lang="en-US" sz="2999" u="none" cap="none" strike="noStrike">
                          <a:solidFill>
                            <a:srgbClr val="71CBEF"/>
                          </a:solidFill>
                          <a:latin typeface="Arial"/>
                          <a:ea typeface="Arial"/>
                          <a:cs typeface="Arial"/>
                          <a:sym typeface="Arial"/>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Elaborate on what you want </a:t>
                      </a:r>
                      <a:endParaRPr/>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to discuss.</a:t>
                      </a:r>
                      <a:endParaRPr/>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40013"/>
                        </a:lnSpc>
                        <a:spcBef>
                          <a:spcPts val="0"/>
                        </a:spcBef>
                        <a:spcAft>
                          <a:spcPts val="0"/>
                        </a:spcAft>
                        <a:buNone/>
                      </a:pPr>
                      <a:r>
                        <a:rPr lang="en-US" sz="2999" u="none" cap="none" strike="noStrike">
                          <a:solidFill>
                            <a:srgbClr val="71CBEF"/>
                          </a:solidFill>
                          <a:latin typeface="Arial"/>
                          <a:ea typeface="Arial"/>
                          <a:cs typeface="Arial"/>
                          <a:sym typeface="Arial"/>
                        </a:rPr>
                        <a:t>Add a main point</a:t>
                      </a:r>
                      <a:endParaRPr sz="1100" u="none" cap="none" strike="noStrike"/>
                    </a:p>
                    <a:p>
                      <a:pPr indent="0" lvl="0" marL="0" marR="0" rtl="0" algn="ctr">
                        <a:lnSpc>
                          <a:spcPct val="140000"/>
                        </a:lnSpc>
                        <a:spcBef>
                          <a:spcPts val="0"/>
                        </a:spcBef>
                        <a:spcAft>
                          <a:spcPts val="0"/>
                        </a:spcAft>
                        <a:buNone/>
                      </a:pPr>
                      <a:r>
                        <a:rPr lang="en-US" sz="2100" u="none" cap="none" strike="noStrike">
                          <a:solidFill>
                            <a:srgbClr val="FFFFFF"/>
                          </a:solidFill>
                          <a:latin typeface="Arial"/>
                          <a:ea typeface="Arial"/>
                          <a:cs typeface="Arial"/>
                          <a:sym typeface="Arial"/>
                        </a:rPr>
                        <a:t>Elaborate on what you want to discuss.</a:t>
                      </a:r>
                      <a:endParaRPr/>
                    </a:p>
                  </a:txBody>
                  <a:tcPr marT="190500" marB="190500" marR="190500" marL="19050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303" name="Google Shape;303;p24"/>
          <p:cNvSpPr txBox="1"/>
          <p:nvPr/>
        </p:nvSpPr>
        <p:spPr>
          <a:xfrm>
            <a:off x="4537637" y="2042691"/>
            <a:ext cx="9080017"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Archivo Black"/>
                <a:ea typeface="Archivo Black"/>
                <a:cs typeface="Archivo Black"/>
                <a:sym typeface="Archivo Black"/>
              </a:rPr>
              <a:t>Write Your Topic </a:t>
            </a:r>
            <a:endParaRPr/>
          </a:p>
        </p:txBody>
      </p:sp>
      <p:grpSp>
        <p:nvGrpSpPr>
          <p:cNvPr id="304" name="Google Shape;304;p24"/>
          <p:cNvGrpSpPr/>
          <p:nvPr/>
        </p:nvGrpSpPr>
        <p:grpSpPr>
          <a:xfrm>
            <a:off x="4033729" y="3707303"/>
            <a:ext cx="10087379" cy="390508"/>
            <a:chOff x="0" y="0"/>
            <a:chExt cx="13449838" cy="520677"/>
          </a:xfrm>
        </p:grpSpPr>
        <p:grpSp>
          <p:nvGrpSpPr>
            <p:cNvPr id="305" name="Google Shape;305;p24"/>
            <p:cNvGrpSpPr/>
            <p:nvPr/>
          </p:nvGrpSpPr>
          <p:grpSpPr>
            <a:xfrm>
              <a:off x="0" y="0"/>
              <a:ext cx="520677" cy="520677"/>
              <a:chOff x="0" y="0"/>
              <a:chExt cx="812800" cy="812800"/>
            </a:xfrm>
          </p:grpSpPr>
          <p:sp>
            <p:nvSpPr>
              <p:cNvPr id="306" name="Google Shape;30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8" name="Google Shape;308;p24"/>
            <p:cNvGrpSpPr/>
            <p:nvPr/>
          </p:nvGrpSpPr>
          <p:grpSpPr>
            <a:xfrm>
              <a:off x="6464580" y="0"/>
              <a:ext cx="520677" cy="520677"/>
              <a:chOff x="0" y="0"/>
              <a:chExt cx="812800" cy="812800"/>
            </a:xfrm>
          </p:grpSpPr>
          <p:sp>
            <p:nvSpPr>
              <p:cNvPr id="309" name="Google Shape;30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1" name="Google Shape;311;p24"/>
            <p:cNvGrpSpPr/>
            <p:nvPr/>
          </p:nvGrpSpPr>
          <p:grpSpPr>
            <a:xfrm>
              <a:off x="12929161" y="0"/>
              <a:ext cx="520677" cy="520677"/>
              <a:chOff x="0" y="0"/>
              <a:chExt cx="812800" cy="812800"/>
            </a:xfrm>
          </p:grpSpPr>
          <p:sp>
            <p:nvSpPr>
              <p:cNvPr id="312" name="Google Shape;31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314" name="Google Shape;314;p24"/>
          <p:cNvGrpSpPr/>
          <p:nvPr/>
        </p:nvGrpSpPr>
        <p:grpSpPr>
          <a:xfrm>
            <a:off x="4033729" y="5941927"/>
            <a:ext cx="10087379" cy="390508"/>
            <a:chOff x="0" y="0"/>
            <a:chExt cx="13449838" cy="520677"/>
          </a:xfrm>
        </p:grpSpPr>
        <p:grpSp>
          <p:nvGrpSpPr>
            <p:cNvPr id="315" name="Google Shape;315;p24"/>
            <p:cNvGrpSpPr/>
            <p:nvPr/>
          </p:nvGrpSpPr>
          <p:grpSpPr>
            <a:xfrm>
              <a:off x="0" y="0"/>
              <a:ext cx="520677" cy="520677"/>
              <a:chOff x="0" y="0"/>
              <a:chExt cx="812800" cy="812800"/>
            </a:xfrm>
          </p:grpSpPr>
          <p:sp>
            <p:nvSpPr>
              <p:cNvPr id="316" name="Google Shape;31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8" name="Google Shape;318;p24"/>
            <p:cNvGrpSpPr/>
            <p:nvPr/>
          </p:nvGrpSpPr>
          <p:grpSpPr>
            <a:xfrm>
              <a:off x="6464580" y="0"/>
              <a:ext cx="520677" cy="520677"/>
              <a:chOff x="0" y="0"/>
              <a:chExt cx="812800" cy="812800"/>
            </a:xfrm>
          </p:grpSpPr>
          <p:sp>
            <p:nvSpPr>
              <p:cNvPr id="319" name="Google Shape;31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1" name="Google Shape;321;p24"/>
            <p:cNvGrpSpPr/>
            <p:nvPr/>
          </p:nvGrpSpPr>
          <p:grpSpPr>
            <a:xfrm>
              <a:off x="12929161" y="0"/>
              <a:ext cx="520677" cy="520677"/>
              <a:chOff x="0" y="0"/>
              <a:chExt cx="812800" cy="812800"/>
            </a:xfrm>
          </p:grpSpPr>
          <p:sp>
            <p:nvSpPr>
              <p:cNvPr id="322" name="Google Shape;32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327" name="Shape 327"/>
        <p:cNvGrpSpPr/>
        <p:nvPr/>
      </p:nvGrpSpPr>
      <p:grpSpPr>
        <a:xfrm>
          <a:off x="0" y="0"/>
          <a:ext cx="0" cy="0"/>
          <a:chOff x="0" y="0"/>
          <a:chExt cx="0" cy="0"/>
        </a:xfrm>
      </p:grpSpPr>
      <p:grpSp>
        <p:nvGrpSpPr>
          <p:cNvPr id="328" name="Google Shape;328;p25"/>
          <p:cNvGrpSpPr/>
          <p:nvPr/>
        </p:nvGrpSpPr>
        <p:grpSpPr>
          <a:xfrm>
            <a:off x="0" y="0"/>
            <a:ext cx="18288000" cy="10287000"/>
            <a:chOff x="0" y="0"/>
            <a:chExt cx="24384000" cy="13716000"/>
          </a:xfrm>
        </p:grpSpPr>
        <p:sp>
          <p:nvSpPr>
            <p:cNvPr id="329" name="Google Shape;329;p25"/>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330" name="Google Shape;330;p25"/>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331" name="Google Shape;331;p25"/>
          <p:cNvGrpSpPr/>
          <p:nvPr/>
        </p:nvGrpSpPr>
        <p:grpSpPr>
          <a:xfrm>
            <a:off x="770278" y="798032"/>
            <a:ext cx="16771083" cy="8774008"/>
            <a:chOff x="0" y="-47625"/>
            <a:chExt cx="4417075" cy="2310850"/>
          </a:xfrm>
        </p:grpSpPr>
        <p:sp>
          <p:nvSpPr>
            <p:cNvPr id="332" name="Google Shape;332;p25"/>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33" name="Google Shape;333;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4" name="Google Shape;334;p25"/>
          <p:cNvSpPr txBox="1"/>
          <p:nvPr/>
        </p:nvSpPr>
        <p:spPr>
          <a:xfrm>
            <a:off x="7209152" y="7410488"/>
            <a:ext cx="3538878" cy="82473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Arial"/>
                <a:ea typeface="Arial"/>
                <a:cs typeface="Arial"/>
                <a:sym typeface="Arial"/>
              </a:rPr>
              <a:t>Elaborate on the featured statistic.</a:t>
            </a:r>
            <a:endParaRPr/>
          </a:p>
        </p:txBody>
      </p:sp>
      <p:grpSp>
        <p:nvGrpSpPr>
          <p:cNvPr id="335" name="Google Shape;335;p25"/>
          <p:cNvGrpSpPr/>
          <p:nvPr/>
        </p:nvGrpSpPr>
        <p:grpSpPr>
          <a:xfrm>
            <a:off x="7295338" y="3999833"/>
            <a:ext cx="3422529" cy="3326657"/>
            <a:chOff x="-105630" y="-3427"/>
            <a:chExt cx="4563371" cy="4435542"/>
          </a:xfrm>
        </p:grpSpPr>
        <p:sp>
          <p:nvSpPr>
            <p:cNvPr id="336" name="Google Shape;336;p25"/>
            <p:cNvSpPr txBox="1"/>
            <p:nvPr/>
          </p:nvSpPr>
          <p:spPr>
            <a:xfrm>
              <a:off x="1286166" y="1559385"/>
              <a:ext cx="1705083" cy="1063394"/>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4799">
                  <a:solidFill>
                    <a:srgbClr val="FFFFFF"/>
                  </a:solidFill>
                  <a:latin typeface="Arial"/>
                  <a:ea typeface="Arial"/>
                  <a:cs typeface="Arial"/>
                  <a:sym typeface="Arial"/>
                </a:rPr>
                <a:t>59%</a:t>
              </a:r>
              <a:endParaRPr/>
            </a:p>
          </p:txBody>
        </p:sp>
        <p:grpSp>
          <p:nvGrpSpPr>
            <p:cNvPr id="337" name="Google Shape;337;p25"/>
            <p:cNvGrpSpPr/>
            <p:nvPr/>
          </p:nvGrpSpPr>
          <p:grpSpPr>
            <a:xfrm>
              <a:off x="-105630" y="-3427"/>
              <a:ext cx="4563371" cy="4435542"/>
              <a:chOff x="-62725" y="-2035"/>
              <a:chExt cx="2709806" cy="2633899"/>
            </a:xfrm>
          </p:grpSpPr>
          <p:sp>
            <p:nvSpPr>
              <p:cNvPr id="338" name="Google Shape;338;p25"/>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a:off x="589500" y="0"/>
                <a:ext cx="2057581" cy="2631864"/>
              </a:xfrm>
              <a:custGeom>
                <a:rect b="b" l="l" r="r" t="t"/>
                <a:pathLst>
                  <a:path extrusionOk="0" h="2631864" w="2057581">
                    <a:moveTo>
                      <a:pt x="680500" y="0"/>
                    </a:moveTo>
                    <a:cubicBezTo>
                      <a:pt x="1220912" y="0"/>
                      <a:pt x="1702135" y="341987"/>
                      <a:pt x="1879858" y="852339"/>
                    </a:cubicBezTo>
                    <a:cubicBezTo>
                      <a:pt x="2057581" y="1362691"/>
                      <a:pt x="1892875" y="1929615"/>
                      <a:pt x="1469358" y="2265291"/>
                    </a:cubicBezTo>
                    <a:cubicBezTo>
                      <a:pt x="1045841" y="2600966"/>
                      <a:pt x="456285" y="2631864"/>
                      <a:pt x="0" y="2342297"/>
                    </a:cubicBezTo>
                    <a:lnTo>
                      <a:pt x="68050" y="2235067"/>
                    </a:lnTo>
                    <a:cubicBezTo>
                      <a:pt x="478706" y="2495677"/>
                      <a:pt x="1009307" y="2467870"/>
                      <a:pt x="1390472" y="2165762"/>
                    </a:cubicBezTo>
                    <a:cubicBezTo>
                      <a:pt x="1771637" y="1863654"/>
                      <a:pt x="1919873" y="1353422"/>
                      <a:pt x="1759922" y="894105"/>
                    </a:cubicBezTo>
                    <a:cubicBezTo>
                      <a:pt x="1599971" y="434789"/>
                      <a:pt x="1166871" y="127000"/>
                      <a:pt x="680500" y="127000"/>
                    </a:cubicBezTo>
                    <a:close/>
                  </a:path>
                </a:pathLst>
              </a:custGeom>
              <a:solidFill>
                <a:srgbClr val="2D5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 name="Google Shape;340;p25"/>
          <p:cNvSpPr txBox="1"/>
          <p:nvPr/>
        </p:nvSpPr>
        <p:spPr>
          <a:xfrm>
            <a:off x="2171684" y="1639160"/>
            <a:ext cx="13944632" cy="122928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8000">
                <a:solidFill>
                  <a:srgbClr val="FFFFFF"/>
                </a:solidFill>
                <a:latin typeface="Archivo Black"/>
                <a:ea typeface="Archivo Black"/>
                <a:cs typeface="Archivo Black"/>
                <a:sym typeface="Archivo Black"/>
              </a:rPr>
              <a:t>Market Research</a:t>
            </a:r>
            <a:endParaRPr/>
          </a:p>
        </p:txBody>
      </p:sp>
      <p:sp>
        <p:nvSpPr>
          <p:cNvPr id="341" name="Google Shape;341;p25"/>
          <p:cNvSpPr txBox="1"/>
          <p:nvPr/>
        </p:nvSpPr>
        <p:spPr>
          <a:xfrm>
            <a:off x="2982803" y="2973928"/>
            <a:ext cx="12322393" cy="5556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latin typeface="Arial"/>
                <a:ea typeface="Arial"/>
                <a:cs typeface="Arial"/>
                <a:sym typeface="Arial"/>
              </a:rPr>
              <a:t>Elaborate on the featured statistic</a:t>
            </a:r>
            <a:endParaRPr/>
          </a:p>
        </p:txBody>
      </p:sp>
      <p:sp>
        <p:nvSpPr>
          <p:cNvPr id="342" name="Google Shape;342;p25"/>
          <p:cNvSpPr txBox="1"/>
          <p:nvPr/>
        </p:nvSpPr>
        <p:spPr>
          <a:xfrm>
            <a:off x="11433830" y="7410488"/>
            <a:ext cx="3538878" cy="82473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Arial"/>
                <a:ea typeface="Arial"/>
                <a:cs typeface="Arial"/>
                <a:sym typeface="Arial"/>
              </a:rPr>
              <a:t>Elaborate on the featured statistic.</a:t>
            </a:r>
            <a:endParaRPr/>
          </a:p>
        </p:txBody>
      </p:sp>
      <p:grpSp>
        <p:nvGrpSpPr>
          <p:cNvPr id="343" name="Google Shape;343;p25"/>
          <p:cNvGrpSpPr/>
          <p:nvPr/>
        </p:nvGrpSpPr>
        <p:grpSpPr>
          <a:xfrm>
            <a:off x="11520016" y="3999833"/>
            <a:ext cx="3422529" cy="3326657"/>
            <a:chOff x="-105630" y="-3427"/>
            <a:chExt cx="4563371" cy="4435542"/>
          </a:xfrm>
        </p:grpSpPr>
        <p:sp>
          <p:nvSpPr>
            <p:cNvPr id="344" name="Google Shape;344;p25"/>
            <p:cNvSpPr txBox="1"/>
            <p:nvPr/>
          </p:nvSpPr>
          <p:spPr>
            <a:xfrm>
              <a:off x="1286166" y="1559385"/>
              <a:ext cx="1705083" cy="1063394"/>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4799">
                  <a:solidFill>
                    <a:srgbClr val="FFFFFF"/>
                  </a:solidFill>
                  <a:latin typeface="Arial"/>
                  <a:ea typeface="Arial"/>
                  <a:cs typeface="Arial"/>
                  <a:sym typeface="Arial"/>
                </a:rPr>
                <a:t>59%</a:t>
              </a:r>
              <a:endParaRPr/>
            </a:p>
          </p:txBody>
        </p:sp>
        <p:grpSp>
          <p:nvGrpSpPr>
            <p:cNvPr id="345" name="Google Shape;345;p25"/>
            <p:cNvGrpSpPr/>
            <p:nvPr/>
          </p:nvGrpSpPr>
          <p:grpSpPr>
            <a:xfrm>
              <a:off x="-105630" y="-3427"/>
              <a:ext cx="4563371" cy="4435542"/>
              <a:chOff x="-62725" y="-2035"/>
              <a:chExt cx="2709806" cy="2633899"/>
            </a:xfrm>
          </p:grpSpPr>
          <p:sp>
            <p:nvSpPr>
              <p:cNvPr id="346" name="Google Shape;346;p25"/>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a:off x="589500" y="0"/>
                <a:ext cx="2057581" cy="2631864"/>
              </a:xfrm>
              <a:custGeom>
                <a:rect b="b" l="l" r="r" t="t"/>
                <a:pathLst>
                  <a:path extrusionOk="0" h="2631864" w="2057581">
                    <a:moveTo>
                      <a:pt x="680500" y="0"/>
                    </a:moveTo>
                    <a:cubicBezTo>
                      <a:pt x="1220912" y="0"/>
                      <a:pt x="1702135" y="341987"/>
                      <a:pt x="1879858" y="852339"/>
                    </a:cubicBezTo>
                    <a:cubicBezTo>
                      <a:pt x="2057581" y="1362691"/>
                      <a:pt x="1892875" y="1929615"/>
                      <a:pt x="1469358" y="2265291"/>
                    </a:cubicBezTo>
                    <a:cubicBezTo>
                      <a:pt x="1045841" y="2600966"/>
                      <a:pt x="456285" y="2631864"/>
                      <a:pt x="0" y="2342297"/>
                    </a:cubicBezTo>
                    <a:lnTo>
                      <a:pt x="68050" y="2235067"/>
                    </a:lnTo>
                    <a:cubicBezTo>
                      <a:pt x="478706" y="2495677"/>
                      <a:pt x="1009307" y="2467870"/>
                      <a:pt x="1390472" y="2165762"/>
                    </a:cubicBezTo>
                    <a:cubicBezTo>
                      <a:pt x="1771637" y="1863654"/>
                      <a:pt x="1919873" y="1353422"/>
                      <a:pt x="1759922" y="894105"/>
                    </a:cubicBezTo>
                    <a:cubicBezTo>
                      <a:pt x="1599971" y="434789"/>
                      <a:pt x="1166871" y="127000"/>
                      <a:pt x="680500" y="127000"/>
                    </a:cubicBezTo>
                    <a:close/>
                  </a:path>
                </a:pathLst>
              </a:custGeom>
              <a:solidFill>
                <a:srgbClr val="2D5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8" name="Google Shape;348;p25"/>
          <p:cNvSpPr txBox="1"/>
          <p:nvPr/>
        </p:nvSpPr>
        <p:spPr>
          <a:xfrm>
            <a:off x="2982803" y="7410488"/>
            <a:ext cx="3538878" cy="824733"/>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lang="en-US" sz="2400">
                <a:solidFill>
                  <a:srgbClr val="FFFFFF"/>
                </a:solidFill>
                <a:latin typeface="Arial"/>
                <a:ea typeface="Arial"/>
                <a:cs typeface="Arial"/>
                <a:sym typeface="Arial"/>
              </a:rPr>
              <a:t>Elaborate on the featured statistic.</a:t>
            </a:r>
            <a:endParaRPr/>
          </a:p>
        </p:txBody>
      </p:sp>
      <p:grpSp>
        <p:nvGrpSpPr>
          <p:cNvPr id="349" name="Google Shape;349;p25"/>
          <p:cNvGrpSpPr/>
          <p:nvPr/>
        </p:nvGrpSpPr>
        <p:grpSpPr>
          <a:xfrm>
            <a:off x="3068989" y="3999833"/>
            <a:ext cx="3366505" cy="3304112"/>
            <a:chOff x="-105630" y="-3427"/>
            <a:chExt cx="4488673" cy="4405482"/>
          </a:xfrm>
        </p:grpSpPr>
        <p:sp>
          <p:nvSpPr>
            <p:cNvPr id="350" name="Google Shape;350;p25"/>
            <p:cNvSpPr txBox="1"/>
            <p:nvPr/>
          </p:nvSpPr>
          <p:spPr>
            <a:xfrm>
              <a:off x="1306502" y="1559385"/>
              <a:ext cx="1664410" cy="1063394"/>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lang="en-US" sz="4799">
                  <a:solidFill>
                    <a:srgbClr val="FFFFFF"/>
                  </a:solidFill>
                  <a:latin typeface="Arial"/>
                  <a:ea typeface="Arial"/>
                  <a:cs typeface="Arial"/>
                  <a:sym typeface="Arial"/>
                </a:rPr>
                <a:t>72%</a:t>
              </a:r>
              <a:endParaRPr/>
            </a:p>
          </p:txBody>
        </p:sp>
        <p:grpSp>
          <p:nvGrpSpPr>
            <p:cNvPr id="351" name="Google Shape;351;p25"/>
            <p:cNvGrpSpPr/>
            <p:nvPr/>
          </p:nvGrpSpPr>
          <p:grpSpPr>
            <a:xfrm>
              <a:off x="-105630" y="-3427"/>
              <a:ext cx="4488673" cy="4405482"/>
              <a:chOff x="-62725" y="-2035"/>
              <a:chExt cx="2665449" cy="2616049"/>
            </a:xfrm>
          </p:grpSpPr>
          <p:sp>
            <p:nvSpPr>
              <p:cNvPr id="352" name="Google Shape;352;p25"/>
              <p:cNvSpPr/>
              <p:nvPr/>
            </p:nvSpPr>
            <p:spPr>
              <a:xfrm>
                <a:off x="-62725" y="-2035"/>
                <a:ext cx="2665449" cy="2544070"/>
              </a:xfrm>
              <a:custGeom>
                <a:rect b="b" l="l" r="r" t="t"/>
                <a:pathLst>
                  <a:path extrusionOk="0" h="2544070" w="2665449">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129035"/>
                    </a:lnTo>
                    <a:cubicBezTo>
                      <a:pt x="923153" y="127203"/>
                      <a:pt x="543906" y="344656"/>
                      <a:pt x="338589" y="699054"/>
                    </a:cubicBezTo>
                    <a:cubicBezTo>
                      <a:pt x="133273" y="1053452"/>
                      <a:pt x="133273" y="1490618"/>
                      <a:pt x="338589" y="1845016"/>
                    </a:cubicBezTo>
                    <a:cubicBezTo>
                      <a:pt x="543906" y="2199414"/>
                      <a:pt x="923153" y="2416867"/>
                      <a:pt x="1332725" y="2415035"/>
                    </a:cubicBezTo>
                    <a:cubicBezTo>
                      <a:pt x="1742297" y="2416867"/>
                      <a:pt x="2121544" y="2199414"/>
                      <a:pt x="2326861" y="1845016"/>
                    </a:cubicBezTo>
                    <a:cubicBezTo>
                      <a:pt x="2532177" y="1490618"/>
                      <a:pt x="2532177" y="1053452"/>
                      <a:pt x="2326861" y="699054"/>
                    </a:cubicBezTo>
                    <a:cubicBezTo>
                      <a:pt x="2121544" y="344656"/>
                      <a:pt x="1742297" y="127203"/>
                      <a:pt x="1332725" y="129035"/>
                    </a:cubicBezTo>
                    <a:close/>
                  </a:path>
                </a:pathLst>
              </a:custGeom>
              <a:solidFill>
                <a:srgbClr val="71C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22495" y="0"/>
                <a:ext cx="2557096" cy="2614014"/>
              </a:xfrm>
              <a:custGeom>
                <a:rect b="b" l="l" r="r" t="t"/>
                <a:pathLst>
                  <a:path extrusionOk="0" h="2614014" w="2557096">
                    <a:moveTo>
                      <a:pt x="1247505" y="0"/>
                    </a:moveTo>
                    <a:cubicBezTo>
                      <a:pt x="1917943" y="0"/>
                      <a:pt x="2472902" y="521141"/>
                      <a:pt x="2514999" y="1190256"/>
                    </a:cubicBezTo>
                    <a:cubicBezTo>
                      <a:pt x="2557096" y="1859371"/>
                      <a:pt x="2071830" y="2445957"/>
                      <a:pt x="1406678" y="2529986"/>
                    </a:cubicBezTo>
                    <a:cubicBezTo>
                      <a:pt x="741527" y="2614014"/>
                      <a:pt x="125628" y="2166537"/>
                      <a:pt x="0" y="1507974"/>
                    </a:cubicBezTo>
                    <a:lnTo>
                      <a:pt x="124751" y="1484177"/>
                    </a:lnTo>
                    <a:cubicBezTo>
                      <a:pt x="237815" y="2076883"/>
                      <a:pt x="792125" y="2479612"/>
                      <a:pt x="1390761" y="2403987"/>
                    </a:cubicBezTo>
                    <a:cubicBezTo>
                      <a:pt x="1989397" y="2328362"/>
                      <a:pt x="2426137" y="1800434"/>
                      <a:pt x="2388250" y="1198230"/>
                    </a:cubicBezTo>
                    <a:cubicBezTo>
                      <a:pt x="2350362" y="596027"/>
                      <a:pt x="1850899" y="127000"/>
                      <a:pt x="1247505" y="127000"/>
                    </a:cubicBezTo>
                    <a:close/>
                  </a:path>
                </a:pathLst>
              </a:custGeom>
              <a:solidFill>
                <a:srgbClr val="2D5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 name="Google Shape;354;p25"/>
          <p:cNvGrpSpPr/>
          <p:nvPr/>
        </p:nvGrpSpPr>
        <p:grpSpPr>
          <a:xfrm>
            <a:off x="1293927" y="1289399"/>
            <a:ext cx="15657332" cy="7789390"/>
            <a:chOff x="0" y="-47625"/>
            <a:chExt cx="4123742" cy="2051527"/>
          </a:xfrm>
        </p:grpSpPr>
        <p:sp>
          <p:nvSpPr>
            <p:cNvPr id="355" name="Google Shape;355;p25"/>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56" name="Google Shape;356;p2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grpSp>
        <p:nvGrpSpPr>
          <p:cNvPr id="361" name="Google Shape;361;p26"/>
          <p:cNvGrpSpPr/>
          <p:nvPr/>
        </p:nvGrpSpPr>
        <p:grpSpPr>
          <a:xfrm>
            <a:off x="0" y="0"/>
            <a:ext cx="18288000" cy="10287000"/>
            <a:chOff x="0" y="0"/>
            <a:chExt cx="24384000" cy="13716000"/>
          </a:xfrm>
        </p:grpSpPr>
        <p:sp>
          <p:nvSpPr>
            <p:cNvPr id="362" name="Google Shape;362;p26"/>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363" name="Google Shape;363;p26"/>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364" name="Google Shape;364;p26"/>
          <p:cNvGrpSpPr/>
          <p:nvPr/>
        </p:nvGrpSpPr>
        <p:grpSpPr>
          <a:xfrm>
            <a:off x="770278" y="798032"/>
            <a:ext cx="16771083" cy="8774008"/>
            <a:chOff x="0" y="-47625"/>
            <a:chExt cx="4417075" cy="2310850"/>
          </a:xfrm>
        </p:grpSpPr>
        <p:sp>
          <p:nvSpPr>
            <p:cNvPr id="365" name="Google Shape;365;p26"/>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66" name="Google Shape;366;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7" name="Google Shape;367;p26"/>
          <p:cNvGrpSpPr/>
          <p:nvPr/>
        </p:nvGrpSpPr>
        <p:grpSpPr>
          <a:xfrm>
            <a:off x="1293927" y="1289399"/>
            <a:ext cx="15657332" cy="7789390"/>
            <a:chOff x="0" y="-47625"/>
            <a:chExt cx="4123742" cy="2051527"/>
          </a:xfrm>
        </p:grpSpPr>
        <p:sp>
          <p:nvSpPr>
            <p:cNvPr id="368" name="Google Shape;368;p26"/>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69" name="Google Shape;369;p2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0" name="Google Shape;370;p26"/>
          <p:cNvGrpSpPr/>
          <p:nvPr/>
        </p:nvGrpSpPr>
        <p:grpSpPr>
          <a:xfrm>
            <a:off x="4930324" y="2622787"/>
            <a:ext cx="8427352" cy="4098726"/>
            <a:chOff x="0" y="-266700"/>
            <a:chExt cx="2219549" cy="1079500"/>
          </a:xfrm>
        </p:grpSpPr>
        <p:sp>
          <p:nvSpPr>
            <p:cNvPr id="371" name="Google Shape;371;p26"/>
            <p:cNvSpPr/>
            <p:nvPr/>
          </p:nvSpPr>
          <p:spPr>
            <a:xfrm>
              <a:off x="0" y="0"/>
              <a:ext cx="2219549" cy="566050"/>
            </a:xfrm>
            <a:custGeom>
              <a:rect b="b" l="l" r="r" t="t"/>
              <a:pathLst>
                <a:path extrusionOk="0" h="566050" w="2219549">
                  <a:moveTo>
                    <a:pt x="0" y="0"/>
                  </a:moveTo>
                  <a:lnTo>
                    <a:pt x="2219549" y="0"/>
                  </a:lnTo>
                  <a:lnTo>
                    <a:pt x="2219549" y="566050"/>
                  </a:lnTo>
                  <a:lnTo>
                    <a:pt x="0" y="566050"/>
                  </a:lnTo>
                  <a:close/>
                </a:path>
              </a:pathLst>
            </a:custGeom>
            <a:solidFill>
              <a:srgbClr val="000000">
                <a:alpha val="0"/>
              </a:srgbClr>
            </a:solidFill>
            <a:ln>
              <a:noFill/>
            </a:ln>
          </p:spPr>
        </p:sp>
        <p:sp>
          <p:nvSpPr>
            <p:cNvPr id="372" name="Google Shape;372;p26"/>
            <p:cNvSpPr txBox="1"/>
            <p:nvPr/>
          </p:nvSpPr>
          <p:spPr>
            <a:xfrm>
              <a:off x="0" y="-266700"/>
              <a:ext cx="2219549" cy="1079500"/>
            </a:xfrm>
            <a:prstGeom prst="rect">
              <a:avLst/>
            </a:prstGeom>
            <a:noFill/>
            <a:ln>
              <a:noFill/>
            </a:ln>
          </p:spPr>
          <p:txBody>
            <a:bodyPr anchorCtr="0" anchor="ctr" bIns="254000" lIns="254000" spcFirstLastPara="1" rIns="254000" wrap="square" tIns="254000">
              <a:noAutofit/>
            </a:bodyPr>
            <a:lstStyle/>
            <a:p>
              <a:pPr indent="0" lvl="0" marL="0" marR="0" rtl="0" algn="ctr">
                <a:lnSpc>
                  <a:spcPct val="150000"/>
                </a:lnSpc>
                <a:spcBef>
                  <a:spcPts val="0"/>
                </a:spcBef>
                <a:spcAft>
                  <a:spcPts val="0"/>
                </a:spcAft>
                <a:buNone/>
              </a:pPr>
              <a:r>
                <a:rPr lang="en-US" sz="9000">
                  <a:solidFill>
                    <a:srgbClr val="FFFFFF"/>
                  </a:solidFill>
                  <a:latin typeface="Archivo Black"/>
                  <a:ea typeface="Archivo Black"/>
                  <a:cs typeface="Archivo Black"/>
                  <a:sym typeface="Archivo Black"/>
                </a:rPr>
                <a:t>123,456,789</a:t>
              </a:r>
              <a:endParaRPr/>
            </a:p>
          </p:txBody>
        </p:sp>
      </p:grpSp>
      <p:sp>
        <p:nvSpPr>
          <p:cNvPr id="373" name="Google Shape;373;p26"/>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sp>
        <p:nvSpPr>
          <p:cNvPr id="374" name="Google Shape;374;p26"/>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
        <p:nvSpPr>
          <p:cNvPr id="375" name="Google Shape;375;p26"/>
          <p:cNvSpPr txBox="1"/>
          <p:nvPr/>
        </p:nvSpPr>
        <p:spPr>
          <a:xfrm>
            <a:off x="4930324" y="5784633"/>
            <a:ext cx="8427352"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500">
                <a:solidFill>
                  <a:srgbClr val="FFFFFF"/>
                </a:solidFill>
                <a:latin typeface="Arial"/>
                <a:ea typeface="Arial"/>
                <a:cs typeface="Arial"/>
                <a:sym typeface="Arial"/>
              </a:rPr>
              <a:t>Elaborate on the featured statistic.</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27"/>
          <p:cNvGrpSpPr/>
          <p:nvPr/>
        </p:nvGrpSpPr>
        <p:grpSpPr>
          <a:xfrm>
            <a:off x="0" y="0"/>
            <a:ext cx="18288000" cy="10287000"/>
            <a:chOff x="0" y="0"/>
            <a:chExt cx="24384000" cy="13716000"/>
          </a:xfrm>
        </p:grpSpPr>
        <p:sp>
          <p:nvSpPr>
            <p:cNvPr id="381" name="Google Shape;381;p27"/>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382" name="Google Shape;382;p27"/>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383" name="Google Shape;383;p27"/>
          <p:cNvGrpSpPr/>
          <p:nvPr/>
        </p:nvGrpSpPr>
        <p:grpSpPr>
          <a:xfrm>
            <a:off x="770278" y="798032"/>
            <a:ext cx="16771083" cy="8774008"/>
            <a:chOff x="0" y="-47625"/>
            <a:chExt cx="4417075" cy="2310850"/>
          </a:xfrm>
        </p:grpSpPr>
        <p:sp>
          <p:nvSpPr>
            <p:cNvPr id="384" name="Google Shape;384;p27"/>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385" name="Google Shape;385;p2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6" name="Google Shape;386;p27"/>
          <p:cNvGrpSpPr/>
          <p:nvPr/>
        </p:nvGrpSpPr>
        <p:grpSpPr>
          <a:xfrm>
            <a:off x="1293927" y="1289399"/>
            <a:ext cx="15657332" cy="7789390"/>
            <a:chOff x="0" y="-47625"/>
            <a:chExt cx="4123742" cy="2051527"/>
          </a:xfrm>
        </p:grpSpPr>
        <p:sp>
          <p:nvSpPr>
            <p:cNvPr id="387" name="Google Shape;387;p27"/>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88" name="Google Shape;388;p2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9" name="Google Shape;389;p27"/>
          <p:cNvSpPr txBox="1"/>
          <p:nvPr/>
        </p:nvSpPr>
        <p:spPr>
          <a:xfrm>
            <a:off x="2720193" y="2252055"/>
            <a:ext cx="12804900" cy="4155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9000">
                <a:solidFill>
                  <a:srgbClr val="FFFFFF"/>
                </a:solidFill>
                <a:latin typeface="Archivo Black"/>
                <a:ea typeface="Archivo Black"/>
                <a:cs typeface="Archivo Black"/>
                <a:sym typeface="Archivo Black"/>
              </a:rPr>
              <a:t>Write an original statement or inspiring quote</a:t>
            </a:r>
            <a:endParaRPr/>
          </a:p>
        </p:txBody>
      </p:sp>
      <p:sp>
        <p:nvSpPr>
          <p:cNvPr id="390" name="Google Shape;390;p27"/>
          <p:cNvSpPr txBox="1"/>
          <p:nvPr/>
        </p:nvSpPr>
        <p:spPr>
          <a:xfrm>
            <a:off x="2741618" y="7288535"/>
            <a:ext cx="12804764" cy="61341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600">
                <a:solidFill>
                  <a:srgbClr val="FFFFFF"/>
                </a:solidFill>
                <a:latin typeface="Arial"/>
                <a:ea typeface="Arial"/>
                <a:cs typeface="Arial"/>
                <a:sym typeface="Arial"/>
              </a:rPr>
              <a:t>— Include a credit, citation, or supporting message</a:t>
            </a:r>
            <a:endParaRPr/>
          </a:p>
        </p:txBody>
      </p:sp>
      <p:cxnSp>
        <p:nvCxnSpPr>
          <p:cNvPr id="391" name="Google Shape;391;p27"/>
          <p:cNvCxnSpPr/>
          <p:nvPr/>
        </p:nvCxnSpPr>
        <p:spPr>
          <a:xfrm>
            <a:off x="5897880" y="6919040"/>
            <a:ext cx="6492240" cy="0"/>
          </a:xfrm>
          <a:prstGeom prst="straightConnector1">
            <a:avLst/>
          </a:prstGeom>
          <a:noFill/>
          <a:ln cap="flat" cmpd="sng" w="38100">
            <a:solidFill>
              <a:srgbClr val="71CBEF"/>
            </a:solidFill>
            <a:prstDash val="solid"/>
            <a:round/>
            <a:headEnd len="sm" w="sm" type="none"/>
            <a:tailEnd len="sm" w="sm"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395" name="Shape 395"/>
        <p:cNvGrpSpPr/>
        <p:nvPr/>
      </p:nvGrpSpPr>
      <p:grpSpPr>
        <a:xfrm>
          <a:off x="0" y="0"/>
          <a:ext cx="0" cy="0"/>
          <a:chOff x="0" y="0"/>
          <a:chExt cx="0" cy="0"/>
        </a:xfrm>
      </p:grpSpPr>
      <p:grpSp>
        <p:nvGrpSpPr>
          <p:cNvPr id="396" name="Google Shape;396;p28"/>
          <p:cNvGrpSpPr/>
          <p:nvPr/>
        </p:nvGrpSpPr>
        <p:grpSpPr>
          <a:xfrm>
            <a:off x="1293927" y="847874"/>
            <a:ext cx="15965373" cy="8311621"/>
            <a:chOff x="0" y="-47625"/>
            <a:chExt cx="4204872" cy="2189069"/>
          </a:xfrm>
        </p:grpSpPr>
        <p:sp>
          <p:nvSpPr>
            <p:cNvPr id="397" name="Google Shape;397;p28"/>
            <p:cNvSpPr/>
            <p:nvPr/>
          </p:nvSpPr>
          <p:spPr>
            <a:xfrm>
              <a:off x="0" y="0"/>
              <a:ext cx="4204872" cy="2141444"/>
            </a:xfrm>
            <a:custGeom>
              <a:rect b="b" l="l" r="r" t="t"/>
              <a:pathLst>
                <a:path extrusionOk="0" h="2141444" w="4204872">
                  <a:moveTo>
                    <a:pt x="0" y="0"/>
                  </a:moveTo>
                  <a:lnTo>
                    <a:pt x="4204872" y="0"/>
                  </a:lnTo>
                  <a:lnTo>
                    <a:pt x="4204872" y="2141444"/>
                  </a:lnTo>
                  <a:lnTo>
                    <a:pt x="0" y="2141444"/>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398" name="Google Shape;398;p2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99" name="Google Shape;399;p28"/>
          <p:cNvPicPr preferRelativeResize="0"/>
          <p:nvPr/>
        </p:nvPicPr>
        <p:blipFill rotWithShape="1">
          <a:blip r:embed="rId3">
            <a:alphaModFix/>
          </a:blip>
          <a:srcRect b="11513" l="0" r="0" t="11513"/>
          <a:stretch/>
        </p:blipFill>
        <p:spPr>
          <a:xfrm>
            <a:off x="9144000" y="0"/>
            <a:ext cx="9144000" cy="10287000"/>
          </a:xfrm>
          <a:prstGeom prst="rect">
            <a:avLst/>
          </a:prstGeom>
          <a:noFill/>
          <a:ln>
            <a:noFill/>
          </a:ln>
        </p:spPr>
      </p:pic>
      <p:sp>
        <p:nvSpPr>
          <p:cNvPr id="400" name="Google Shape;400;p28"/>
          <p:cNvSpPr/>
          <p:nvPr/>
        </p:nvSpPr>
        <p:spPr>
          <a:xfrm>
            <a:off x="1897931" y="3641191"/>
            <a:ext cx="317747" cy="453925"/>
          </a:xfrm>
          <a:custGeom>
            <a:rect b="b" l="l" r="r" t="t"/>
            <a:pathLst>
              <a:path extrusionOk="0" h="453925" w="317747">
                <a:moveTo>
                  <a:pt x="0" y="0"/>
                </a:moveTo>
                <a:lnTo>
                  <a:pt x="317747" y="0"/>
                </a:lnTo>
                <a:lnTo>
                  <a:pt x="317747" y="453925"/>
                </a:lnTo>
                <a:lnTo>
                  <a:pt x="0" y="453925"/>
                </a:lnTo>
                <a:lnTo>
                  <a:pt x="0" y="0"/>
                </a:lnTo>
                <a:close/>
              </a:path>
            </a:pathLst>
          </a:custGeom>
          <a:blipFill rotWithShape="1">
            <a:blip r:embed="rId4">
              <a:alphaModFix/>
            </a:blip>
            <a:stretch>
              <a:fillRect b="0" l="0" r="0" t="0"/>
            </a:stretch>
          </a:blipFill>
          <a:ln>
            <a:noFill/>
          </a:ln>
        </p:spPr>
      </p:sp>
      <p:sp>
        <p:nvSpPr>
          <p:cNvPr id="401" name="Google Shape;401;p28"/>
          <p:cNvSpPr/>
          <p:nvPr/>
        </p:nvSpPr>
        <p:spPr>
          <a:xfrm>
            <a:off x="1857671" y="4542791"/>
            <a:ext cx="398266" cy="398266"/>
          </a:xfrm>
          <a:custGeom>
            <a:rect b="b" l="l" r="r" t="t"/>
            <a:pathLst>
              <a:path extrusionOk="0" h="398266" w="398266">
                <a:moveTo>
                  <a:pt x="0" y="0"/>
                </a:moveTo>
                <a:lnTo>
                  <a:pt x="398267" y="0"/>
                </a:lnTo>
                <a:lnTo>
                  <a:pt x="398267" y="398266"/>
                </a:lnTo>
                <a:lnTo>
                  <a:pt x="0" y="398266"/>
                </a:lnTo>
                <a:lnTo>
                  <a:pt x="0" y="0"/>
                </a:lnTo>
                <a:close/>
              </a:path>
            </a:pathLst>
          </a:custGeom>
          <a:blipFill rotWithShape="1">
            <a:blip r:embed="rId5">
              <a:alphaModFix/>
            </a:blip>
            <a:stretch>
              <a:fillRect b="0" l="0" r="0" t="0"/>
            </a:stretch>
          </a:blipFill>
          <a:ln>
            <a:noFill/>
          </a:ln>
        </p:spPr>
      </p:sp>
      <p:sp>
        <p:nvSpPr>
          <p:cNvPr id="402" name="Google Shape;402;p28"/>
          <p:cNvSpPr/>
          <p:nvPr/>
        </p:nvSpPr>
        <p:spPr>
          <a:xfrm>
            <a:off x="1870705" y="5491326"/>
            <a:ext cx="372199" cy="255887"/>
          </a:xfrm>
          <a:custGeom>
            <a:rect b="b" l="l" r="r" t="t"/>
            <a:pathLst>
              <a:path extrusionOk="0" h="255887" w="372199">
                <a:moveTo>
                  <a:pt x="0" y="0"/>
                </a:moveTo>
                <a:lnTo>
                  <a:pt x="372199" y="0"/>
                </a:lnTo>
                <a:lnTo>
                  <a:pt x="372199" y="255886"/>
                </a:lnTo>
                <a:lnTo>
                  <a:pt x="0" y="255886"/>
                </a:lnTo>
                <a:lnTo>
                  <a:pt x="0" y="0"/>
                </a:lnTo>
                <a:close/>
              </a:path>
            </a:pathLst>
          </a:custGeom>
          <a:blipFill rotWithShape="1">
            <a:blip r:embed="rId6">
              <a:alphaModFix/>
            </a:blip>
            <a:stretch>
              <a:fillRect b="0" l="0" r="0" t="0"/>
            </a:stretch>
          </a:blipFill>
          <a:ln>
            <a:noFill/>
          </a:ln>
        </p:spPr>
      </p:sp>
      <p:sp>
        <p:nvSpPr>
          <p:cNvPr id="403" name="Google Shape;403;p28"/>
          <p:cNvSpPr/>
          <p:nvPr/>
        </p:nvSpPr>
        <p:spPr>
          <a:xfrm>
            <a:off x="1850362" y="7191449"/>
            <a:ext cx="412886" cy="412886"/>
          </a:xfrm>
          <a:custGeom>
            <a:rect b="b" l="l" r="r" t="t"/>
            <a:pathLst>
              <a:path extrusionOk="0" h="412886" w="412886">
                <a:moveTo>
                  <a:pt x="0" y="0"/>
                </a:moveTo>
                <a:lnTo>
                  <a:pt x="412886" y="0"/>
                </a:lnTo>
                <a:lnTo>
                  <a:pt x="412886" y="412886"/>
                </a:lnTo>
                <a:lnTo>
                  <a:pt x="0" y="412886"/>
                </a:lnTo>
                <a:lnTo>
                  <a:pt x="0" y="0"/>
                </a:lnTo>
                <a:close/>
              </a:path>
            </a:pathLst>
          </a:custGeom>
          <a:blipFill rotWithShape="1">
            <a:blip r:embed="rId7">
              <a:alphaModFix/>
            </a:blip>
            <a:stretch>
              <a:fillRect b="0" l="0" r="0" t="0"/>
            </a:stretch>
          </a:blipFill>
          <a:ln>
            <a:noFill/>
          </a:ln>
        </p:spPr>
      </p:sp>
      <p:sp>
        <p:nvSpPr>
          <p:cNvPr id="404" name="Google Shape;404;p28"/>
          <p:cNvSpPr/>
          <p:nvPr/>
        </p:nvSpPr>
        <p:spPr>
          <a:xfrm>
            <a:off x="1823357" y="6323568"/>
            <a:ext cx="466895" cy="420205"/>
          </a:xfrm>
          <a:custGeom>
            <a:rect b="b" l="l" r="r" t="t"/>
            <a:pathLst>
              <a:path extrusionOk="0" h="420205" w="466895">
                <a:moveTo>
                  <a:pt x="0" y="0"/>
                </a:moveTo>
                <a:lnTo>
                  <a:pt x="466895" y="0"/>
                </a:lnTo>
                <a:lnTo>
                  <a:pt x="466895" y="420206"/>
                </a:lnTo>
                <a:lnTo>
                  <a:pt x="0" y="420206"/>
                </a:lnTo>
                <a:lnTo>
                  <a:pt x="0" y="0"/>
                </a:lnTo>
                <a:close/>
              </a:path>
            </a:pathLst>
          </a:custGeom>
          <a:blipFill rotWithShape="1">
            <a:blip r:embed="rId8">
              <a:alphaModFix/>
            </a:blip>
            <a:stretch>
              <a:fillRect b="0" l="0" r="0" t="0"/>
            </a:stretch>
          </a:blipFill>
          <a:ln>
            <a:noFill/>
          </a:ln>
        </p:spPr>
      </p:sp>
      <p:sp>
        <p:nvSpPr>
          <p:cNvPr id="405" name="Google Shape;405;p28"/>
          <p:cNvSpPr txBox="1"/>
          <p:nvPr/>
        </p:nvSpPr>
        <p:spPr>
          <a:xfrm>
            <a:off x="1823357" y="2002891"/>
            <a:ext cx="6670180"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Archivo Black"/>
                <a:ea typeface="Archivo Black"/>
                <a:cs typeface="Archivo Black"/>
                <a:sym typeface="Archivo Black"/>
              </a:rPr>
              <a:t>Contact Us</a:t>
            </a:r>
            <a:endParaRPr/>
          </a:p>
        </p:txBody>
      </p:sp>
      <p:sp>
        <p:nvSpPr>
          <p:cNvPr id="406" name="Google Shape;406;p28"/>
          <p:cNvSpPr txBox="1"/>
          <p:nvPr/>
        </p:nvSpPr>
        <p:spPr>
          <a:xfrm>
            <a:off x="2510791" y="3593566"/>
            <a:ext cx="5801458"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FFFFFF"/>
                </a:solidFill>
                <a:latin typeface="Arial"/>
                <a:ea typeface="Arial"/>
                <a:cs typeface="Arial"/>
                <a:sym typeface="Arial"/>
              </a:rPr>
              <a:t>123 Anywhere St., Any City,ST 12345</a:t>
            </a:r>
            <a:endParaRPr/>
          </a:p>
        </p:txBody>
      </p:sp>
      <p:sp>
        <p:nvSpPr>
          <p:cNvPr id="407" name="Google Shape;407;p28"/>
          <p:cNvSpPr txBox="1"/>
          <p:nvPr/>
        </p:nvSpPr>
        <p:spPr>
          <a:xfrm>
            <a:off x="2510791" y="4487982"/>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FFFFFF"/>
                </a:solidFill>
                <a:latin typeface="Arial"/>
                <a:ea typeface="Arial"/>
                <a:cs typeface="Arial"/>
                <a:sym typeface="Arial"/>
              </a:rPr>
              <a:t>123-456-7890</a:t>
            </a:r>
            <a:endParaRPr/>
          </a:p>
        </p:txBody>
      </p:sp>
      <p:sp>
        <p:nvSpPr>
          <p:cNvPr id="408" name="Google Shape;408;p28"/>
          <p:cNvSpPr txBox="1"/>
          <p:nvPr/>
        </p:nvSpPr>
        <p:spPr>
          <a:xfrm>
            <a:off x="2510791" y="5382398"/>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FFFFFF"/>
                </a:solidFill>
                <a:latin typeface="Arial"/>
                <a:ea typeface="Arial"/>
                <a:cs typeface="Arial"/>
                <a:sym typeface="Arial"/>
              </a:rPr>
              <a:t>hello@reallygreatsite.com</a:t>
            </a:r>
            <a:endParaRPr/>
          </a:p>
        </p:txBody>
      </p:sp>
      <p:sp>
        <p:nvSpPr>
          <p:cNvPr id="409" name="Google Shape;409;p28"/>
          <p:cNvSpPr txBox="1"/>
          <p:nvPr/>
        </p:nvSpPr>
        <p:spPr>
          <a:xfrm>
            <a:off x="2510791" y="7171230"/>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FFFFFF"/>
                </a:solidFill>
                <a:latin typeface="Arial"/>
                <a:ea typeface="Arial"/>
                <a:cs typeface="Arial"/>
                <a:sym typeface="Arial"/>
              </a:rPr>
              <a:t>reallygreatsite.com</a:t>
            </a:r>
            <a:endParaRPr/>
          </a:p>
        </p:txBody>
      </p:sp>
      <p:sp>
        <p:nvSpPr>
          <p:cNvPr id="410" name="Google Shape;410;p28"/>
          <p:cNvSpPr txBox="1"/>
          <p:nvPr/>
        </p:nvSpPr>
        <p:spPr>
          <a:xfrm>
            <a:off x="2510791" y="6276814"/>
            <a:ext cx="4892954" cy="405699"/>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u="none">
                <a:solidFill>
                  <a:srgbClr val="FFFFFF"/>
                </a:solidFill>
                <a:latin typeface="Arial"/>
                <a:ea typeface="Arial"/>
                <a:cs typeface="Arial"/>
                <a:sym typeface="Arial"/>
              </a:rPr>
              <a:t>@reallygreatsite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56"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59" name="Google Shape;59;p1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60" name="Google Shape;60;p11"/>
          <p:cNvGrpSpPr/>
          <p:nvPr/>
        </p:nvGrpSpPr>
        <p:grpSpPr>
          <a:xfrm>
            <a:off x="770278" y="798032"/>
            <a:ext cx="16771083" cy="8774008"/>
            <a:chOff x="0" y="-47625"/>
            <a:chExt cx="4417075" cy="2310850"/>
          </a:xfrm>
        </p:grpSpPr>
        <p:sp>
          <p:nvSpPr>
            <p:cNvPr id="61" name="Google Shape;61;p1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62" name="Google Shape;62;p1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 name="Google Shape;63;p11"/>
          <p:cNvSpPr txBox="1"/>
          <p:nvPr/>
        </p:nvSpPr>
        <p:spPr>
          <a:xfrm>
            <a:off x="7452339" y="4288043"/>
            <a:ext cx="4035502" cy="4204932"/>
          </a:xfrm>
          <a:prstGeom prst="rect">
            <a:avLst/>
          </a:prstGeom>
          <a:noFill/>
          <a:ln>
            <a:noFill/>
          </a:ln>
        </p:spPr>
        <p:txBody>
          <a:bodyPr anchorCtr="0" anchor="t" bIns="0" lIns="0" spcFirstLastPara="1" rIns="0" wrap="square" tIns="0">
            <a:spAutoFit/>
          </a:bodyPr>
          <a:lstStyle/>
          <a:p>
            <a:pPr indent="-205105" lvl="1" marL="410213" marR="0" rtl="0" algn="l">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Arial"/>
                <a:ea typeface="Arial"/>
                <a:cs typeface="Arial"/>
                <a:sym typeface="Arial"/>
              </a:rPr>
              <a:t>Click on the "PowerPoint" button below this presentation preview. Start editing your presentation.</a:t>
            </a:r>
            <a:endParaRPr/>
          </a:p>
          <a:p>
            <a:pPr indent="-205105" lvl="1" marL="410213" marR="0" rtl="0" algn="l">
              <a:lnSpc>
                <a:spcPct val="140000"/>
              </a:lnSpc>
              <a:spcBef>
                <a:spcPts val="0"/>
              </a:spcBef>
              <a:spcAft>
                <a:spcPts val="0"/>
              </a:spcAft>
              <a:buClr>
                <a:srgbClr val="FFFFFF"/>
              </a:buClr>
              <a:buSzPts val="1900"/>
              <a:buFont typeface="Arial"/>
              <a:buChar char="•"/>
            </a:pPr>
            <a:r>
              <a:rPr b="0" i="0" lang="en-US" sz="1900" u="sng" cap="none" strike="noStrike">
                <a:solidFill>
                  <a:srgbClr val="FFFFFF"/>
                </a:solidFill>
                <a:latin typeface="Arial"/>
                <a:ea typeface="Arial"/>
                <a:cs typeface="Arial"/>
                <a:sym typeface="Arial"/>
              </a:rPr>
              <a:t>Alternative:</a:t>
            </a:r>
            <a:r>
              <a:rPr b="0" i="0" lang="en-US" sz="1900" u="none" cap="none" strike="noStrike">
                <a:solidFill>
                  <a:srgbClr val="FFFFFF"/>
                </a:solidFill>
                <a:latin typeface="Arial"/>
                <a:ea typeface="Arial"/>
                <a:cs typeface="Arial"/>
                <a:sym typeface="Arial"/>
              </a:rPr>
              <a:t> From Canva template file, Click on the "Share" button on the top right corner in Canva and click on "More" at the bottom of the menu. Enter "PowerPoint" in the search bar and click on the PowerPoint icon to download.</a:t>
            </a:r>
            <a:endParaRPr/>
          </a:p>
        </p:txBody>
      </p:sp>
      <p:sp>
        <p:nvSpPr>
          <p:cNvPr id="64" name="Google Shape;64;p11"/>
          <p:cNvSpPr txBox="1"/>
          <p:nvPr/>
        </p:nvSpPr>
        <p:spPr>
          <a:xfrm>
            <a:off x="1558562" y="1724347"/>
            <a:ext cx="14870342" cy="1062878"/>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How to Use This Presentation</a:t>
            </a:r>
            <a:endParaRPr/>
          </a:p>
        </p:txBody>
      </p:sp>
      <p:sp>
        <p:nvSpPr>
          <p:cNvPr id="65" name="Google Shape;65;p11"/>
          <p:cNvSpPr txBox="1"/>
          <p:nvPr/>
        </p:nvSpPr>
        <p:spPr>
          <a:xfrm>
            <a:off x="1558562" y="4288043"/>
            <a:ext cx="4414269" cy="4529903"/>
          </a:xfrm>
          <a:prstGeom prst="rect">
            <a:avLst/>
          </a:prstGeom>
          <a:noFill/>
          <a:ln>
            <a:noFill/>
          </a:ln>
        </p:spPr>
        <p:txBody>
          <a:bodyPr anchorCtr="0" anchor="t" bIns="0" lIns="0" spcFirstLastPara="1" rIns="0" wrap="square" tIns="0">
            <a:spAutoFit/>
          </a:bodyPr>
          <a:lstStyle/>
          <a:p>
            <a:pPr indent="-205105" lvl="1" marL="410213" marR="0" rtl="0" algn="l">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Arial"/>
                <a:ea typeface="Arial"/>
                <a:cs typeface="Arial"/>
                <a:sym typeface="Arial"/>
              </a:rPr>
              <a:t>Click on the "Google Slides" button below this presentation preview. Make sure to sign in to your Google account. Click on "Make a copy." Start editing your presentation.</a:t>
            </a:r>
            <a:endParaRPr/>
          </a:p>
          <a:p>
            <a:pPr indent="-205105" lvl="1" marL="410213" marR="0" rtl="0" algn="l">
              <a:lnSpc>
                <a:spcPct val="140000"/>
              </a:lnSpc>
              <a:spcBef>
                <a:spcPts val="0"/>
              </a:spcBef>
              <a:spcAft>
                <a:spcPts val="0"/>
              </a:spcAft>
              <a:buClr>
                <a:srgbClr val="FFFFFF"/>
              </a:buClr>
              <a:buSzPts val="1900"/>
              <a:buFont typeface="Arial"/>
              <a:buChar char="•"/>
            </a:pPr>
            <a:r>
              <a:rPr b="0" i="0" lang="en-US" sz="1900" u="sng" cap="none" strike="noStrike">
                <a:solidFill>
                  <a:srgbClr val="FFFFFF"/>
                </a:solidFill>
                <a:latin typeface="Arial"/>
                <a:ea typeface="Arial"/>
                <a:cs typeface="Arial"/>
                <a:sym typeface="Arial"/>
              </a:rPr>
              <a:t>Alternative:</a:t>
            </a:r>
            <a:r>
              <a:rPr b="0" i="0" lang="en-US" sz="1900" u="none" cap="none" strike="noStrike">
                <a:solidFill>
                  <a:srgbClr val="FFFFFF"/>
                </a:solidFill>
                <a:latin typeface="Arial"/>
                <a:ea typeface="Arial"/>
                <a:cs typeface="Arial"/>
                <a:sym typeface="Arial"/>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66" name="Google Shape;66;p11"/>
          <p:cNvSpPr txBox="1"/>
          <p:nvPr/>
        </p:nvSpPr>
        <p:spPr>
          <a:xfrm>
            <a:off x="1558562" y="3273000"/>
            <a:ext cx="5141301" cy="555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71CBEF"/>
                </a:solidFill>
                <a:latin typeface="Noto Sans"/>
                <a:ea typeface="Noto Sans"/>
                <a:cs typeface="Noto Sans"/>
                <a:sym typeface="Noto Sans"/>
              </a:rPr>
              <a:t>Google Slides</a:t>
            </a:r>
            <a:endParaRPr/>
          </a:p>
        </p:txBody>
      </p:sp>
      <p:sp>
        <p:nvSpPr>
          <p:cNvPr id="67" name="Google Shape;67;p11"/>
          <p:cNvSpPr txBox="1"/>
          <p:nvPr/>
        </p:nvSpPr>
        <p:spPr>
          <a:xfrm>
            <a:off x="7452339" y="3273000"/>
            <a:ext cx="5141301" cy="555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71CBEF"/>
                </a:solidFill>
                <a:latin typeface="Noto Sans"/>
                <a:ea typeface="Noto Sans"/>
                <a:cs typeface="Noto Sans"/>
                <a:sym typeface="Noto Sans"/>
              </a:rPr>
              <a:t>PowerPoint</a:t>
            </a:r>
            <a:endParaRPr/>
          </a:p>
        </p:txBody>
      </p:sp>
      <p:sp>
        <p:nvSpPr>
          <p:cNvPr id="68" name="Google Shape;68;p11"/>
          <p:cNvSpPr txBox="1"/>
          <p:nvPr/>
        </p:nvSpPr>
        <p:spPr>
          <a:xfrm>
            <a:off x="12791397" y="4313443"/>
            <a:ext cx="3258311" cy="2255109"/>
          </a:xfrm>
          <a:prstGeom prst="rect">
            <a:avLst/>
          </a:prstGeom>
          <a:noFill/>
          <a:ln>
            <a:noFill/>
          </a:ln>
        </p:spPr>
        <p:txBody>
          <a:bodyPr anchorCtr="0" anchor="t" bIns="0" lIns="0" spcFirstLastPara="1" rIns="0" wrap="square" tIns="0">
            <a:spAutoFit/>
          </a:bodyPr>
          <a:lstStyle/>
          <a:p>
            <a:pPr indent="-205105" lvl="1" marL="410213" marR="0" rtl="0" algn="l">
              <a:lnSpc>
                <a:spcPct val="140000"/>
              </a:lnSpc>
              <a:spcBef>
                <a:spcPts val="0"/>
              </a:spcBef>
              <a:spcAft>
                <a:spcPts val="0"/>
              </a:spcAft>
              <a:buClr>
                <a:srgbClr val="FFFFFF"/>
              </a:buClr>
              <a:buSzPts val="1900"/>
              <a:buFont typeface="Arial"/>
              <a:buChar char="•"/>
            </a:pPr>
            <a:r>
              <a:rPr b="0" i="0" lang="en-US" sz="1900" u="none" cap="none" strike="noStrike">
                <a:solidFill>
                  <a:srgbClr val="FFFFFF"/>
                </a:solidFill>
                <a:latin typeface="Arial"/>
                <a:ea typeface="Arial"/>
                <a:cs typeface="Arial"/>
                <a:sym typeface="Arial"/>
              </a:rPr>
              <a:t>Click on the "Canva" button under this presentation preview. Start editing your presentation. You need to sign in to your Canva account.</a:t>
            </a:r>
            <a:endParaRPr/>
          </a:p>
        </p:txBody>
      </p:sp>
      <p:sp>
        <p:nvSpPr>
          <p:cNvPr id="69" name="Google Shape;69;p11"/>
          <p:cNvSpPr txBox="1"/>
          <p:nvPr/>
        </p:nvSpPr>
        <p:spPr>
          <a:xfrm>
            <a:off x="12791397" y="3273000"/>
            <a:ext cx="5141301" cy="555625"/>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i="0" lang="en-US" sz="3500" u="none" cap="none" strike="noStrike">
                <a:solidFill>
                  <a:srgbClr val="71CBEF"/>
                </a:solidFill>
                <a:latin typeface="Noto Sans"/>
                <a:ea typeface="Noto Sans"/>
                <a:cs typeface="Noto Sans"/>
                <a:sym typeface="Noto Sans"/>
              </a:rPr>
              <a:t>Canva</a:t>
            </a:r>
            <a:endParaRPr/>
          </a:p>
        </p:txBody>
      </p:sp>
      <p:cxnSp>
        <p:nvCxnSpPr>
          <p:cNvPr id="70" name="Google Shape;70;p11"/>
          <p:cNvCxnSpPr/>
          <p:nvPr/>
        </p:nvCxnSpPr>
        <p:spPr>
          <a:xfrm>
            <a:off x="6661764" y="3322365"/>
            <a:ext cx="19050" cy="5495514"/>
          </a:xfrm>
          <a:prstGeom prst="straightConnector1">
            <a:avLst/>
          </a:prstGeom>
          <a:noFill/>
          <a:ln cap="flat" cmpd="sng" w="38100">
            <a:solidFill>
              <a:srgbClr val="FFFFFF"/>
            </a:solidFill>
            <a:prstDash val="solid"/>
            <a:round/>
            <a:headEnd len="sm" w="sm" type="none"/>
            <a:tailEnd len="sm" w="sm" type="none"/>
          </a:ln>
        </p:spPr>
      </p:cxnSp>
      <p:cxnSp>
        <p:nvCxnSpPr>
          <p:cNvPr id="71" name="Google Shape;71;p11"/>
          <p:cNvCxnSpPr/>
          <p:nvPr/>
        </p:nvCxnSpPr>
        <p:spPr>
          <a:xfrm>
            <a:off x="12316516" y="3322365"/>
            <a:ext cx="19050" cy="5495514"/>
          </a:xfrm>
          <a:prstGeom prst="straightConnector1">
            <a:avLst/>
          </a:prstGeom>
          <a:noFill/>
          <a:ln cap="flat" cmpd="sng" w="38100">
            <a:solidFill>
              <a:srgbClr val="FFFFFF"/>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grpSp>
        <p:nvGrpSpPr>
          <p:cNvPr id="415" name="Google Shape;415;p29"/>
          <p:cNvGrpSpPr/>
          <p:nvPr/>
        </p:nvGrpSpPr>
        <p:grpSpPr>
          <a:xfrm>
            <a:off x="0" y="0"/>
            <a:ext cx="18288000" cy="10287000"/>
            <a:chOff x="0" y="0"/>
            <a:chExt cx="24384000" cy="13716000"/>
          </a:xfrm>
        </p:grpSpPr>
        <p:sp>
          <p:nvSpPr>
            <p:cNvPr id="416" name="Google Shape;416;p29"/>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417" name="Google Shape;417;p29"/>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418" name="Google Shape;418;p29"/>
          <p:cNvGrpSpPr/>
          <p:nvPr/>
        </p:nvGrpSpPr>
        <p:grpSpPr>
          <a:xfrm>
            <a:off x="770278" y="798032"/>
            <a:ext cx="16771083" cy="8774008"/>
            <a:chOff x="0" y="-47625"/>
            <a:chExt cx="4417075" cy="2310850"/>
          </a:xfrm>
        </p:grpSpPr>
        <p:sp>
          <p:nvSpPr>
            <p:cNvPr id="419" name="Google Shape;419;p29"/>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420" name="Google Shape;420;p2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1" name="Google Shape;421;p29"/>
          <p:cNvGrpSpPr/>
          <p:nvPr/>
        </p:nvGrpSpPr>
        <p:grpSpPr>
          <a:xfrm>
            <a:off x="1293927" y="1289399"/>
            <a:ext cx="15657332" cy="7789390"/>
            <a:chOff x="0" y="-47625"/>
            <a:chExt cx="4123742" cy="2051527"/>
          </a:xfrm>
        </p:grpSpPr>
        <p:sp>
          <p:nvSpPr>
            <p:cNvPr id="422" name="Google Shape;422;p29"/>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423" name="Google Shape;423;p29"/>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4" name="Google Shape;424;p29"/>
          <p:cNvSpPr txBox="1"/>
          <p:nvPr/>
        </p:nvSpPr>
        <p:spPr>
          <a:xfrm>
            <a:off x="3729073" y="3765012"/>
            <a:ext cx="10829854" cy="1376643"/>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9000">
                <a:solidFill>
                  <a:srgbClr val="FFFFFF"/>
                </a:solidFill>
                <a:latin typeface="Archivo Black"/>
                <a:ea typeface="Archivo Black"/>
                <a:cs typeface="Archivo Black"/>
                <a:sym typeface="Archivo Black"/>
              </a:rPr>
              <a:t>Thank you!</a:t>
            </a:r>
            <a:endParaRPr/>
          </a:p>
        </p:txBody>
      </p:sp>
      <p:sp>
        <p:nvSpPr>
          <p:cNvPr id="425" name="Google Shape;425;p29"/>
          <p:cNvSpPr txBox="1"/>
          <p:nvPr/>
        </p:nvSpPr>
        <p:spPr>
          <a:xfrm>
            <a:off x="5703818" y="5385338"/>
            <a:ext cx="6880363" cy="11271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latin typeface="Arial"/>
                <a:ea typeface="Arial"/>
                <a:cs typeface="Arial"/>
                <a:sym typeface="Arial"/>
              </a:rPr>
              <a:t>Write a closing statement or call-to-action here.</a:t>
            </a:r>
            <a:endParaRPr/>
          </a:p>
        </p:txBody>
      </p:sp>
      <p:sp>
        <p:nvSpPr>
          <p:cNvPr id="426" name="Google Shape;426;p29"/>
          <p:cNvSpPr/>
          <p:nvPr/>
        </p:nvSpPr>
        <p:spPr>
          <a:xfrm>
            <a:off x="4358480" y="3019785"/>
            <a:ext cx="1475595" cy="782066"/>
          </a:xfrm>
          <a:custGeom>
            <a:rect b="b" l="l" r="r" t="t"/>
            <a:pathLst>
              <a:path extrusionOk="0" h="782066" w="1475595">
                <a:moveTo>
                  <a:pt x="0" y="0"/>
                </a:moveTo>
                <a:lnTo>
                  <a:pt x="1475595" y="0"/>
                </a:lnTo>
                <a:lnTo>
                  <a:pt x="1475595" y="782066"/>
                </a:lnTo>
                <a:lnTo>
                  <a:pt x="0" y="782066"/>
                </a:lnTo>
                <a:lnTo>
                  <a:pt x="0" y="0"/>
                </a:lnTo>
                <a:close/>
              </a:path>
            </a:pathLst>
          </a:custGeom>
          <a:blipFill rotWithShape="1">
            <a:blip r:embed="rId4">
              <a:alphaModFix/>
            </a:blip>
            <a:stretch>
              <a:fillRect b="0" l="0" r="0" t="0"/>
            </a:stretch>
          </a:blipFill>
          <a:ln>
            <a:noFill/>
          </a:ln>
        </p:spPr>
      </p:sp>
      <p:sp>
        <p:nvSpPr>
          <p:cNvPr id="427" name="Google Shape;427;p29"/>
          <p:cNvSpPr/>
          <p:nvPr/>
        </p:nvSpPr>
        <p:spPr>
          <a:xfrm>
            <a:off x="11574369" y="6720088"/>
            <a:ext cx="2389457" cy="1266412"/>
          </a:xfrm>
          <a:custGeom>
            <a:rect b="b" l="l" r="r" t="t"/>
            <a:pathLst>
              <a:path extrusionOk="0" h="1266412" w="2389457">
                <a:moveTo>
                  <a:pt x="0" y="0"/>
                </a:moveTo>
                <a:lnTo>
                  <a:pt x="2389456" y="0"/>
                </a:lnTo>
                <a:lnTo>
                  <a:pt x="2389456" y="1266412"/>
                </a:lnTo>
                <a:lnTo>
                  <a:pt x="0" y="126641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431" name="Shape 431"/>
        <p:cNvGrpSpPr/>
        <p:nvPr/>
      </p:nvGrpSpPr>
      <p:grpSpPr>
        <a:xfrm>
          <a:off x="0" y="0"/>
          <a:ext cx="0" cy="0"/>
          <a:chOff x="0" y="0"/>
          <a:chExt cx="0" cy="0"/>
        </a:xfrm>
      </p:grpSpPr>
      <p:cxnSp>
        <p:nvCxnSpPr>
          <p:cNvPr id="432" name="Google Shape;432;p30"/>
          <p:cNvCxnSpPr/>
          <p:nvPr/>
        </p:nvCxnSpPr>
        <p:spPr>
          <a:xfrm>
            <a:off x="7247168" y="1028700"/>
            <a:ext cx="0" cy="8229600"/>
          </a:xfrm>
          <a:prstGeom prst="straightConnector1">
            <a:avLst/>
          </a:prstGeom>
          <a:noFill/>
          <a:ln cap="flat" cmpd="sng" w="38100">
            <a:solidFill>
              <a:srgbClr val="71CBEF"/>
            </a:solidFill>
            <a:prstDash val="solid"/>
            <a:round/>
            <a:headEnd len="sm" w="sm" type="none"/>
            <a:tailEnd len="sm" w="sm" type="none"/>
          </a:ln>
        </p:spPr>
      </p:cxnSp>
      <p:grpSp>
        <p:nvGrpSpPr>
          <p:cNvPr id="433" name="Google Shape;433;p30"/>
          <p:cNvGrpSpPr/>
          <p:nvPr/>
        </p:nvGrpSpPr>
        <p:grpSpPr>
          <a:xfrm>
            <a:off x="8101815" y="1028700"/>
            <a:ext cx="706620" cy="8156438"/>
            <a:chOff x="0" y="0"/>
            <a:chExt cx="942160" cy="10875252"/>
          </a:xfrm>
        </p:grpSpPr>
        <p:sp>
          <p:nvSpPr>
            <p:cNvPr id="434" name="Google Shape;434;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3">
                <a:alphaModFix/>
              </a:blip>
              <a:stretch>
                <a:fillRect b="0" l="0" r="0" t="0"/>
              </a:stretch>
            </a:blipFill>
            <a:ln>
              <a:noFill/>
            </a:ln>
          </p:spPr>
        </p:sp>
        <p:sp>
          <p:nvSpPr>
            <p:cNvPr id="435" name="Google Shape;435;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
                <a:alphaModFix/>
              </a:blip>
              <a:stretch>
                <a:fillRect b="0" l="0" r="0" t="0"/>
              </a:stretch>
            </a:blipFill>
            <a:ln>
              <a:noFill/>
            </a:ln>
          </p:spPr>
        </p:sp>
        <p:sp>
          <p:nvSpPr>
            <p:cNvPr id="436" name="Google Shape;436;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5">
                <a:alphaModFix/>
              </a:blip>
              <a:stretch>
                <a:fillRect b="0" l="0" r="0" t="0"/>
              </a:stretch>
            </a:blipFill>
            <a:ln>
              <a:noFill/>
            </a:ln>
          </p:spPr>
        </p:sp>
        <p:sp>
          <p:nvSpPr>
            <p:cNvPr id="437" name="Google Shape;437;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6">
                <a:alphaModFix/>
              </a:blip>
              <a:stretch>
                <a:fillRect b="0" l="0" r="0" t="0"/>
              </a:stretch>
            </a:blipFill>
            <a:ln>
              <a:noFill/>
            </a:ln>
          </p:spPr>
        </p:sp>
        <p:sp>
          <p:nvSpPr>
            <p:cNvPr id="438" name="Google Shape;438;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7">
                <a:alphaModFix/>
              </a:blip>
              <a:stretch>
                <a:fillRect b="0" l="0" r="0" t="0"/>
              </a:stretch>
            </a:blipFill>
            <a:ln>
              <a:noFill/>
            </a:ln>
          </p:spPr>
        </p:sp>
        <p:sp>
          <p:nvSpPr>
            <p:cNvPr id="439" name="Google Shape;439;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8">
                <a:alphaModFix/>
              </a:blip>
              <a:stretch>
                <a:fillRect b="0" l="0" r="0" t="0"/>
              </a:stretch>
            </a:blipFill>
            <a:ln>
              <a:noFill/>
            </a:ln>
          </p:spPr>
        </p:sp>
        <p:sp>
          <p:nvSpPr>
            <p:cNvPr id="440" name="Google Shape;440;p30"/>
            <p:cNvSpPr/>
            <p:nvPr/>
          </p:nvSpPr>
          <p:spPr>
            <a:xfrm>
              <a:off x="0" y="0"/>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9">
                <a:alphaModFix/>
              </a:blip>
              <a:stretch>
                <a:fillRect b="0" l="0" r="0" t="0"/>
              </a:stretch>
            </a:blipFill>
            <a:ln>
              <a:noFill/>
            </a:ln>
          </p:spPr>
        </p:sp>
      </p:grpSp>
      <p:grpSp>
        <p:nvGrpSpPr>
          <p:cNvPr id="441" name="Google Shape;441;p30"/>
          <p:cNvGrpSpPr/>
          <p:nvPr/>
        </p:nvGrpSpPr>
        <p:grpSpPr>
          <a:xfrm>
            <a:off x="9524018" y="1028700"/>
            <a:ext cx="706620" cy="8156438"/>
            <a:chOff x="0" y="0"/>
            <a:chExt cx="942160" cy="10875252"/>
          </a:xfrm>
        </p:grpSpPr>
        <p:sp>
          <p:nvSpPr>
            <p:cNvPr id="442" name="Google Shape;442;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0">
                <a:alphaModFix/>
              </a:blip>
              <a:stretch>
                <a:fillRect b="0" l="0" r="0" t="0"/>
              </a:stretch>
            </a:blipFill>
            <a:ln>
              <a:noFill/>
            </a:ln>
          </p:spPr>
        </p:sp>
        <p:sp>
          <p:nvSpPr>
            <p:cNvPr id="443" name="Google Shape;443;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1">
                <a:alphaModFix/>
              </a:blip>
              <a:stretch>
                <a:fillRect b="0" l="0" r="0" t="0"/>
              </a:stretch>
            </a:blipFill>
            <a:ln>
              <a:noFill/>
            </a:ln>
          </p:spPr>
        </p:sp>
        <p:sp>
          <p:nvSpPr>
            <p:cNvPr id="444" name="Google Shape;444;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2">
                <a:alphaModFix/>
              </a:blip>
              <a:stretch>
                <a:fillRect b="0" l="0" r="0" t="0"/>
              </a:stretch>
            </a:blipFill>
            <a:ln>
              <a:noFill/>
            </a:ln>
          </p:spPr>
        </p:sp>
        <p:sp>
          <p:nvSpPr>
            <p:cNvPr id="445" name="Google Shape;445;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12">
                <a:alphaModFix/>
              </a:blip>
              <a:stretch>
                <a:fillRect b="0" l="0" r="0" t="0"/>
              </a:stretch>
            </a:blipFill>
            <a:ln>
              <a:noFill/>
            </a:ln>
          </p:spPr>
        </p:sp>
        <p:sp>
          <p:nvSpPr>
            <p:cNvPr id="446" name="Google Shape;446;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3">
                <a:alphaModFix/>
              </a:blip>
              <a:stretch>
                <a:fillRect b="0" l="0" r="0" t="0"/>
              </a:stretch>
            </a:blipFill>
            <a:ln>
              <a:noFill/>
            </a:ln>
          </p:spPr>
        </p:sp>
        <p:sp>
          <p:nvSpPr>
            <p:cNvPr id="447" name="Google Shape;447;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14">
                <a:alphaModFix/>
              </a:blip>
              <a:stretch>
                <a:fillRect b="0" l="0" r="0" t="0"/>
              </a:stretch>
            </a:blipFill>
            <a:ln>
              <a:noFill/>
            </a:ln>
          </p:spPr>
        </p:sp>
        <p:sp>
          <p:nvSpPr>
            <p:cNvPr id="448" name="Google Shape;448;p30"/>
            <p:cNvSpPr/>
            <p:nvPr/>
          </p:nvSpPr>
          <p:spPr>
            <a:xfrm>
              <a:off x="0" y="0"/>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5">
                <a:alphaModFix/>
              </a:blip>
              <a:stretch>
                <a:fillRect b="0" l="0" r="0" t="0"/>
              </a:stretch>
            </a:blipFill>
            <a:ln>
              <a:noFill/>
            </a:ln>
          </p:spPr>
        </p:sp>
      </p:grpSp>
      <p:grpSp>
        <p:nvGrpSpPr>
          <p:cNvPr id="449" name="Google Shape;449;p30"/>
          <p:cNvGrpSpPr/>
          <p:nvPr/>
        </p:nvGrpSpPr>
        <p:grpSpPr>
          <a:xfrm>
            <a:off x="13768927" y="1028700"/>
            <a:ext cx="706620" cy="8156438"/>
            <a:chOff x="0" y="0"/>
            <a:chExt cx="942160" cy="10875252"/>
          </a:xfrm>
        </p:grpSpPr>
        <p:sp>
          <p:nvSpPr>
            <p:cNvPr id="450" name="Google Shape;450;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16">
                <a:alphaModFix/>
              </a:blip>
              <a:stretch>
                <a:fillRect b="0" l="0" r="0" t="0"/>
              </a:stretch>
            </a:blipFill>
            <a:ln>
              <a:noFill/>
            </a:ln>
          </p:spPr>
        </p:sp>
        <p:sp>
          <p:nvSpPr>
            <p:cNvPr id="451" name="Google Shape;451;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7">
                <a:alphaModFix/>
              </a:blip>
              <a:stretch>
                <a:fillRect b="0" l="0" r="0" t="0"/>
              </a:stretch>
            </a:blipFill>
            <a:ln>
              <a:noFill/>
            </a:ln>
          </p:spPr>
        </p:sp>
        <p:sp>
          <p:nvSpPr>
            <p:cNvPr id="452" name="Google Shape;452;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8">
                <a:alphaModFix/>
              </a:blip>
              <a:stretch>
                <a:fillRect b="0" l="0" r="0" t="0"/>
              </a:stretch>
            </a:blipFill>
            <a:ln>
              <a:noFill/>
            </a:ln>
          </p:spPr>
        </p:sp>
        <p:sp>
          <p:nvSpPr>
            <p:cNvPr id="453" name="Google Shape;453;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19">
                <a:alphaModFix/>
              </a:blip>
              <a:stretch>
                <a:fillRect b="0" l="0" r="0" t="0"/>
              </a:stretch>
            </a:blipFill>
            <a:ln>
              <a:noFill/>
            </a:ln>
          </p:spPr>
        </p:sp>
        <p:sp>
          <p:nvSpPr>
            <p:cNvPr id="454" name="Google Shape;454;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20">
                <a:alphaModFix/>
              </a:blip>
              <a:stretch>
                <a:fillRect b="0" l="0" r="0" t="0"/>
              </a:stretch>
            </a:blipFill>
            <a:ln>
              <a:noFill/>
            </a:ln>
          </p:spPr>
        </p:sp>
        <p:sp>
          <p:nvSpPr>
            <p:cNvPr id="455" name="Google Shape;455;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1">
                <a:alphaModFix/>
              </a:blip>
              <a:stretch>
                <a:fillRect b="0" l="0" r="0" t="0"/>
              </a:stretch>
            </a:blipFill>
            <a:ln>
              <a:noFill/>
            </a:ln>
          </p:spPr>
        </p:sp>
        <p:sp>
          <p:nvSpPr>
            <p:cNvPr id="456" name="Google Shape;456;p30"/>
            <p:cNvSpPr/>
            <p:nvPr/>
          </p:nvSpPr>
          <p:spPr>
            <a:xfrm>
              <a:off x="0" y="0"/>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2">
                <a:alphaModFix/>
              </a:blip>
              <a:stretch>
                <a:fillRect b="0" l="0" r="0" t="0"/>
              </a:stretch>
            </a:blipFill>
            <a:ln>
              <a:noFill/>
            </a:ln>
          </p:spPr>
        </p:sp>
      </p:grpSp>
      <p:grpSp>
        <p:nvGrpSpPr>
          <p:cNvPr id="457" name="Google Shape;457;p30"/>
          <p:cNvGrpSpPr/>
          <p:nvPr/>
        </p:nvGrpSpPr>
        <p:grpSpPr>
          <a:xfrm>
            <a:off x="16523525" y="1028700"/>
            <a:ext cx="706620" cy="8156438"/>
            <a:chOff x="0" y="0"/>
            <a:chExt cx="942160" cy="10875252"/>
          </a:xfrm>
        </p:grpSpPr>
        <p:sp>
          <p:nvSpPr>
            <p:cNvPr id="458" name="Google Shape;458;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3">
                <a:alphaModFix/>
              </a:blip>
              <a:stretch>
                <a:fillRect b="0" l="0" r="0" t="0"/>
              </a:stretch>
            </a:blipFill>
            <a:ln>
              <a:noFill/>
            </a:ln>
          </p:spPr>
        </p:sp>
        <p:sp>
          <p:nvSpPr>
            <p:cNvPr id="459" name="Google Shape;459;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4">
                <a:alphaModFix/>
              </a:blip>
              <a:stretch>
                <a:fillRect b="0" l="0" r="0" t="0"/>
              </a:stretch>
            </a:blipFill>
            <a:ln>
              <a:noFill/>
            </a:ln>
          </p:spPr>
        </p:sp>
        <p:sp>
          <p:nvSpPr>
            <p:cNvPr id="460" name="Google Shape;460;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25">
                <a:alphaModFix/>
              </a:blip>
              <a:stretch>
                <a:fillRect b="0" l="0" r="0" t="0"/>
              </a:stretch>
            </a:blipFill>
            <a:ln>
              <a:noFill/>
            </a:ln>
          </p:spPr>
        </p:sp>
        <p:sp>
          <p:nvSpPr>
            <p:cNvPr id="461" name="Google Shape;461;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6">
                <a:alphaModFix/>
              </a:blip>
              <a:stretch>
                <a:fillRect b="0" l="0" r="0" t="0"/>
              </a:stretch>
            </a:blipFill>
            <a:ln>
              <a:noFill/>
            </a:ln>
          </p:spPr>
        </p:sp>
        <p:sp>
          <p:nvSpPr>
            <p:cNvPr id="462" name="Google Shape;462;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7">
                <a:alphaModFix/>
              </a:blip>
              <a:stretch>
                <a:fillRect b="0" l="0" r="0" t="0"/>
              </a:stretch>
            </a:blipFill>
            <a:ln>
              <a:noFill/>
            </a:ln>
          </p:spPr>
        </p:sp>
        <p:sp>
          <p:nvSpPr>
            <p:cNvPr id="463" name="Google Shape;463;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28">
                <a:alphaModFix/>
              </a:blip>
              <a:stretch>
                <a:fillRect b="0" l="0" r="0" t="0"/>
              </a:stretch>
            </a:blipFill>
            <a:ln>
              <a:noFill/>
            </a:ln>
          </p:spPr>
        </p:sp>
        <p:sp>
          <p:nvSpPr>
            <p:cNvPr id="464" name="Google Shape;464;p30"/>
            <p:cNvSpPr/>
            <p:nvPr/>
          </p:nvSpPr>
          <p:spPr>
            <a:xfrm>
              <a:off x="0" y="0"/>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29">
                <a:alphaModFix/>
              </a:blip>
              <a:stretch>
                <a:fillRect b="0" l="0" r="0" t="0"/>
              </a:stretch>
            </a:blipFill>
            <a:ln>
              <a:noFill/>
            </a:ln>
          </p:spPr>
        </p:sp>
      </p:grpSp>
      <p:grpSp>
        <p:nvGrpSpPr>
          <p:cNvPr id="465" name="Google Shape;465;p30"/>
          <p:cNvGrpSpPr/>
          <p:nvPr/>
        </p:nvGrpSpPr>
        <p:grpSpPr>
          <a:xfrm>
            <a:off x="15156230" y="1028700"/>
            <a:ext cx="706620" cy="8156438"/>
            <a:chOff x="0" y="0"/>
            <a:chExt cx="942160" cy="10875252"/>
          </a:xfrm>
        </p:grpSpPr>
        <p:sp>
          <p:nvSpPr>
            <p:cNvPr id="466" name="Google Shape;466;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30">
                <a:alphaModFix/>
              </a:blip>
              <a:stretch>
                <a:fillRect b="0" l="0" r="0" t="0"/>
              </a:stretch>
            </a:blipFill>
            <a:ln>
              <a:noFill/>
            </a:ln>
          </p:spPr>
        </p:sp>
        <p:sp>
          <p:nvSpPr>
            <p:cNvPr id="467" name="Google Shape;467;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1">
                <a:alphaModFix/>
              </a:blip>
              <a:stretch>
                <a:fillRect b="0" l="0" r="0" t="0"/>
              </a:stretch>
            </a:blipFill>
            <a:ln>
              <a:noFill/>
            </a:ln>
          </p:spPr>
        </p:sp>
        <p:sp>
          <p:nvSpPr>
            <p:cNvPr id="468" name="Google Shape;468;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32">
                <a:alphaModFix/>
              </a:blip>
              <a:stretch>
                <a:fillRect b="0" l="0" r="0" t="0"/>
              </a:stretch>
            </a:blipFill>
            <a:ln>
              <a:noFill/>
            </a:ln>
          </p:spPr>
        </p:sp>
        <p:sp>
          <p:nvSpPr>
            <p:cNvPr id="469" name="Google Shape;469;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3">
                <a:alphaModFix/>
              </a:blip>
              <a:stretch>
                <a:fillRect b="0" l="0" r="0" t="0"/>
              </a:stretch>
            </a:blipFill>
            <a:ln>
              <a:noFill/>
            </a:ln>
          </p:spPr>
        </p:sp>
        <p:sp>
          <p:nvSpPr>
            <p:cNvPr id="470" name="Google Shape;470;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4">
                <a:alphaModFix/>
              </a:blip>
              <a:stretch>
                <a:fillRect b="0" l="0" r="0" t="0"/>
              </a:stretch>
            </a:blipFill>
            <a:ln>
              <a:noFill/>
            </a:ln>
          </p:spPr>
        </p:sp>
        <p:sp>
          <p:nvSpPr>
            <p:cNvPr id="471" name="Google Shape;471;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5">
                <a:alphaModFix/>
              </a:blip>
              <a:stretch>
                <a:fillRect b="0" l="0" r="0" t="0"/>
              </a:stretch>
            </a:blipFill>
            <a:ln>
              <a:noFill/>
            </a:ln>
          </p:spPr>
        </p:sp>
        <p:sp>
          <p:nvSpPr>
            <p:cNvPr id="472" name="Google Shape;472;p30"/>
            <p:cNvSpPr/>
            <p:nvPr/>
          </p:nvSpPr>
          <p:spPr>
            <a:xfrm>
              <a:off x="0" y="0"/>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6">
                <a:alphaModFix/>
              </a:blip>
              <a:stretch>
                <a:fillRect b="0" l="0" r="0" t="0"/>
              </a:stretch>
            </a:blipFill>
            <a:ln>
              <a:noFill/>
            </a:ln>
          </p:spPr>
        </p:sp>
      </p:grpSp>
      <p:grpSp>
        <p:nvGrpSpPr>
          <p:cNvPr id="473" name="Google Shape;473;p30"/>
          <p:cNvGrpSpPr/>
          <p:nvPr/>
        </p:nvGrpSpPr>
        <p:grpSpPr>
          <a:xfrm>
            <a:off x="10946222" y="1028700"/>
            <a:ext cx="706620" cy="8156438"/>
            <a:chOff x="0" y="0"/>
            <a:chExt cx="942160" cy="10875252"/>
          </a:xfrm>
        </p:grpSpPr>
        <p:sp>
          <p:nvSpPr>
            <p:cNvPr id="474" name="Google Shape;474;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7">
                <a:alphaModFix/>
              </a:blip>
              <a:stretch>
                <a:fillRect b="0" l="0" r="0" t="0"/>
              </a:stretch>
            </a:blipFill>
            <a:ln>
              <a:noFill/>
            </a:ln>
          </p:spPr>
        </p:sp>
        <p:sp>
          <p:nvSpPr>
            <p:cNvPr id="475" name="Google Shape;475;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8">
                <a:alphaModFix/>
              </a:blip>
              <a:stretch>
                <a:fillRect b="0" l="0" r="0" t="0"/>
              </a:stretch>
            </a:blipFill>
            <a:ln>
              <a:noFill/>
            </a:ln>
          </p:spPr>
        </p:sp>
        <p:sp>
          <p:nvSpPr>
            <p:cNvPr id="476" name="Google Shape;476;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39">
                <a:alphaModFix/>
              </a:blip>
              <a:stretch>
                <a:fillRect b="0" l="0" r="0" t="0"/>
              </a:stretch>
            </a:blipFill>
            <a:ln>
              <a:noFill/>
            </a:ln>
          </p:spPr>
        </p:sp>
        <p:sp>
          <p:nvSpPr>
            <p:cNvPr id="477" name="Google Shape;477;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40">
                <a:alphaModFix/>
              </a:blip>
              <a:stretch>
                <a:fillRect b="0" l="0" r="0" t="0"/>
              </a:stretch>
            </a:blipFill>
            <a:ln>
              <a:noFill/>
            </a:ln>
          </p:spPr>
        </p:sp>
        <p:sp>
          <p:nvSpPr>
            <p:cNvPr id="478" name="Google Shape;478;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41">
                <a:alphaModFix/>
              </a:blip>
              <a:stretch>
                <a:fillRect b="0" l="0" r="0" t="0"/>
              </a:stretch>
            </a:blipFill>
            <a:ln>
              <a:noFill/>
            </a:ln>
          </p:spPr>
        </p:sp>
        <p:sp>
          <p:nvSpPr>
            <p:cNvPr id="479" name="Google Shape;479;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2">
                <a:alphaModFix/>
              </a:blip>
              <a:stretch>
                <a:fillRect b="0" l="0" r="0" t="0"/>
              </a:stretch>
            </a:blipFill>
            <a:ln>
              <a:noFill/>
            </a:ln>
          </p:spPr>
        </p:sp>
        <p:sp>
          <p:nvSpPr>
            <p:cNvPr id="480" name="Google Shape;480;p30"/>
            <p:cNvSpPr/>
            <p:nvPr/>
          </p:nvSpPr>
          <p:spPr>
            <a:xfrm>
              <a:off x="0" y="0"/>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3">
                <a:alphaModFix/>
              </a:blip>
              <a:stretch>
                <a:fillRect b="0" l="0" r="0" t="0"/>
              </a:stretch>
            </a:blipFill>
            <a:ln>
              <a:noFill/>
            </a:ln>
          </p:spPr>
        </p:sp>
      </p:grpSp>
      <p:grpSp>
        <p:nvGrpSpPr>
          <p:cNvPr id="481" name="Google Shape;481;p30"/>
          <p:cNvGrpSpPr/>
          <p:nvPr/>
        </p:nvGrpSpPr>
        <p:grpSpPr>
          <a:xfrm>
            <a:off x="12339001" y="1028700"/>
            <a:ext cx="789260" cy="8156438"/>
            <a:chOff x="0" y="0"/>
            <a:chExt cx="1052347" cy="10875252"/>
          </a:xfrm>
        </p:grpSpPr>
        <p:sp>
          <p:nvSpPr>
            <p:cNvPr id="482" name="Google Shape;482;p30"/>
            <p:cNvSpPr/>
            <p:nvPr/>
          </p:nvSpPr>
          <p:spPr>
            <a:xfrm>
              <a:off x="0" y="7865583"/>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4">
                <a:alphaModFix/>
              </a:blip>
              <a:stretch>
                <a:fillRect b="0" l="0" r="0" t="0"/>
              </a:stretch>
            </a:blipFill>
            <a:ln>
              <a:noFill/>
            </a:ln>
          </p:spPr>
        </p:sp>
        <p:sp>
          <p:nvSpPr>
            <p:cNvPr id="483" name="Google Shape;483;p30"/>
            <p:cNvSpPr/>
            <p:nvPr/>
          </p:nvSpPr>
          <p:spPr>
            <a:xfrm>
              <a:off x="0" y="9933092"/>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45">
                <a:alphaModFix/>
              </a:blip>
              <a:stretch>
                <a:fillRect b="0" l="0" r="0" t="0"/>
              </a:stretch>
            </a:blipFill>
            <a:ln>
              <a:noFill/>
            </a:ln>
          </p:spPr>
        </p:sp>
        <p:sp>
          <p:nvSpPr>
            <p:cNvPr id="484" name="Google Shape;484;p30"/>
            <p:cNvSpPr/>
            <p:nvPr/>
          </p:nvSpPr>
          <p:spPr>
            <a:xfrm>
              <a:off x="0" y="1355864"/>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6">
                <a:alphaModFix/>
              </a:blip>
              <a:stretch>
                <a:fillRect b="0" l="0" r="0" t="0"/>
              </a:stretch>
            </a:blipFill>
            <a:ln>
              <a:noFill/>
            </a:ln>
          </p:spPr>
        </p:sp>
        <p:sp>
          <p:nvSpPr>
            <p:cNvPr id="485" name="Google Shape;485;p30"/>
            <p:cNvSpPr/>
            <p:nvPr/>
          </p:nvSpPr>
          <p:spPr>
            <a:xfrm>
              <a:off x="0" y="4567286"/>
              <a:ext cx="942160" cy="942160"/>
            </a:xfrm>
            <a:custGeom>
              <a:rect b="b" l="l" r="r" t="t"/>
              <a:pathLst>
                <a:path extrusionOk="0" h="942160" w="942160">
                  <a:moveTo>
                    <a:pt x="0" y="0"/>
                  </a:moveTo>
                  <a:lnTo>
                    <a:pt x="942160" y="0"/>
                  </a:lnTo>
                  <a:lnTo>
                    <a:pt x="942160" y="942161"/>
                  </a:lnTo>
                  <a:lnTo>
                    <a:pt x="0" y="942161"/>
                  </a:lnTo>
                  <a:lnTo>
                    <a:pt x="0" y="0"/>
                  </a:lnTo>
                  <a:close/>
                </a:path>
              </a:pathLst>
            </a:custGeom>
            <a:blipFill rotWithShape="1">
              <a:blip r:embed="rId47">
                <a:alphaModFix/>
              </a:blip>
              <a:stretch>
                <a:fillRect b="0" l="0" r="0" t="0"/>
              </a:stretch>
            </a:blipFill>
            <a:ln>
              <a:noFill/>
            </a:ln>
          </p:spPr>
        </p:sp>
        <p:sp>
          <p:nvSpPr>
            <p:cNvPr id="486" name="Google Shape;486;p30"/>
            <p:cNvSpPr/>
            <p:nvPr/>
          </p:nvSpPr>
          <p:spPr>
            <a:xfrm>
              <a:off x="0" y="2954118"/>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8">
                <a:alphaModFix/>
              </a:blip>
              <a:stretch>
                <a:fillRect b="0" l="0" r="0" t="0"/>
              </a:stretch>
            </a:blipFill>
            <a:ln>
              <a:noFill/>
            </a:ln>
          </p:spPr>
        </p:sp>
        <p:sp>
          <p:nvSpPr>
            <p:cNvPr id="487" name="Google Shape;487;p30"/>
            <p:cNvSpPr/>
            <p:nvPr/>
          </p:nvSpPr>
          <p:spPr>
            <a:xfrm>
              <a:off x="0" y="5981262"/>
              <a:ext cx="942160" cy="942160"/>
            </a:xfrm>
            <a:custGeom>
              <a:rect b="b" l="l" r="r" t="t"/>
              <a:pathLst>
                <a:path extrusionOk="0" h="942160" w="942160">
                  <a:moveTo>
                    <a:pt x="0" y="0"/>
                  </a:moveTo>
                  <a:lnTo>
                    <a:pt x="942160" y="0"/>
                  </a:lnTo>
                  <a:lnTo>
                    <a:pt x="942160" y="942160"/>
                  </a:lnTo>
                  <a:lnTo>
                    <a:pt x="0" y="942160"/>
                  </a:lnTo>
                  <a:lnTo>
                    <a:pt x="0" y="0"/>
                  </a:lnTo>
                  <a:close/>
                </a:path>
              </a:pathLst>
            </a:custGeom>
            <a:blipFill rotWithShape="1">
              <a:blip r:embed="rId49">
                <a:alphaModFix/>
              </a:blip>
              <a:stretch>
                <a:fillRect b="0" l="0" r="0" t="0"/>
              </a:stretch>
            </a:blipFill>
            <a:ln>
              <a:noFill/>
            </a:ln>
          </p:spPr>
        </p:sp>
        <p:sp>
          <p:nvSpPr>
            <p:cNvPr id="488" name="Google Shape;488;p30"/>
            <p:cNvSpPr/>
            <p:nvPr/>
          </p:nvSpPr>
          <p:spPr>
            <a:xfrm>
              <a:off x="0" y="0"/>
              <a:ext cx="1052347" cy="1052347"/>
            </a:xfrm>
            <a:custGeom>
              <a:rect b="b" l="l" r="r" t="t"/>
              <a:pathLst>
                <a:path extrusionOk="0" h="1052347" w="1052347">
                  <a:moveTo>
                    <a:pt x="0" y="0"/>
                  </a:moveTo>
                  <a:lnTo>
                    <a:pt x="1052347" y="0"/>
                  </a:lnTo>
                  <a:lnTo>
                    <a:pt x="1052347" y="1052347"/>
                  </a:lnTo>
                  <a:lnTo>
                    <a:pt x="0" y="1052347"/>
                  </a:lnTo>
                  <a:lnTo>
                    <a:pt x="0" y="0"/>
                  </a:lnTo>
                  <a:close/>
                </a:path>
              </a:pathLst>
            </a:custGeom>
            <a:blipFill rotWithShape="1">
              <a:blip r:embed="rId50">
                <a:alphaModFix/>
              </a:blip>
              <a:stretch>
                <a:fillRect b="0" l="0" r="0" t="0"/>
              </a:stretch>
            </a:blipFill>
            <a:ln>
              <a:noFill/>
            </a:ln>
          </p:spPr>
        </p:sp>
      </p:grpSp>
      <p:sp>
        <p:nvSpPr>
          <p:cNvPr id="489" name="Google Shape;489;p30"/>
          <p:cNvSpPr txBox="1"/>
          <p:nvPr/>
        </p:nvSpPr>
        <p:spPr>
          <a:xfrm>
            <a:off x="1028700" y="935964"/>
            <a:ext cx="5059131" cy="230832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500">
                <a:solidFill>
                  <a:srgbClr val="FFFFFF"/>
                </a:solidFill>
                <a:latin typeface="Archivo Black"/>
                <a:ea typeface="Archivo Black"/>
                <a:cs typeface="Archivo Black"/>
                <a:sym typeface="Archivo Black"/>
              </a:rPr>
              <a:t>Resource </a:t>
            </a:r>
            <a:endParaRPr/>
          </a:p>
          <a:p>
            <a:pPr indent="0" lvl="0" marL="0" marR="0" rtl="0" algn="l">
              <a:spcBef>
                <a:spcPts val="0"/>
              </a:spcBef>
              <a:spcAft>
                <a:spcPts val="0"/>
              </a:spcAft>
              <a:buNone/>
            </a:pPr>
            <a:r>
              <a:rPr lang="en-US" sz="7500">
                <a:solidFill>
                  <a:srgbClr val="FFFFFF"/>
                </a:solidFill>
                <a:latin typeface="Archivo Black"/>
                <a:ea typeface="Archivo Black"/>
                <a:cs typeface="Archivo Black"/>
                <a:sym typeface="Archivo Black"/>
              </a:rPr>
              <a:t>Page</a:t>
            </a:r>
            <a:endParaRPr/>
          </a:p>
        </p:txBody>
      </p:sp>
      <p:sp>
        <p:nvSpPr>
          <p:cNvPr id="490" name="Google Shape;490;p30"/>
          <p:cNvSpPr txBox="1"/>
          <p:nvPr/>
        </p:nvSpPr>
        <p:spPr>
          <a:xfrm>
            <a:off x="1028700" y="3545206"/>
            <a:ext cx="50592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400">
                <a:solidFill>
                  <a:srgbClr val="FFFFFF"/>
                </a:solidFill>
                <a:latin typeface="Arial"/>
                <a:ea typeface="Arial"/>
                <a:cs typeface="Arial"/>
                <a:sym typeface="Arial"/>
              </a:rPr>
              <a:t>Use these design resources in your Canva Presentation.</a:t>
            </a:r>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t/>
            </a:r>
            <a:endParaRPr sz="2400">
              <a:solidFill>
                <a:srgbClr val="FFFFFF"/>
              </a:solidFill>
            </a:endParaRPr>
          </a:p>
          <a:p>
            <a:pPr indent="0" lvl="0" marL="0" marR="0" rtl="0" algn="l">
              <a:lnSpc>
                <a:spcPct val="100000"/>
              </a:lnSpc>
              <a:spcBef>
                <a:spcPts val="0"/>
              </a:spcBef>
              <a:spcAft>
                <a:spcPts val="0"/>
              </a:spcAft>
              <a:buNone/>
            </a:pPr>
            <a:r>
              <a:t/>
            </a:r>
            <a:endParaRPr sz="2400">
              <a:solidFill>
                <a:srgbClr val="FFFFFF"/>
              </a:solidFill>
            </a:endParaRPr>
          </a:p>
          <a:p>
            <a:pPr indent="0" lvl="0" marL="0" marR="0" rtl="0" algn="l">
              <a:lnSpc>
                <a:spcPct val="100000"/>
              </a:lnSpc>
              <a:spcBef>
                <a:spcPts val="0"/>
              </a:spcBef>
              <a:spcAft>
                <a:spcPts val="0"/>
              </a:spcAft>
              <a:buNone/>
            </a:pPr>
            <a:r>
              <a:rPr lang="en-US" sz="2400">
                <a:solidFill>
                  <a:srgbClr val="FFFFFF"/>
                </a:solidFill>
                <a:latin typeface="Arial"/>
                <a:ea typeface="Arial"/>
                <a:cs typeface="Arial"/>
                <a:sym typeface="Arial"/>
              </a:rPr>
              <a:t>You can find these fonts online too. Happy designing! </a:t>
            </a:r>
            <a:endParaRPr/>
          </a:p>
          <a:p>
            <a:pPr indent="0" lvl="0" marL="0" marR="0" rtl="0" algn="l">
              <a:lnSpc>
                <a:spcPct val="100000"/>
              </a:lnSpc>
              <a:spcBef>
                <a:spcPts val="0"/>
              </a:spcBef>
              <a:spcAft>
                <a:spcPts val="0"/>
              </a:spcAft>
              <a:buNone/>
            </a:pPr>
            <a:r>
              <a:t/>
            </a:r>
            <a:endParaRPr sz="2400">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lang="en-US" sz="2400">
                <a:solidFill>
                  <a:srgbClr val="FFFFFF"/>
                </a:solidFill>
                <a:latin typeface="Arial"/>
                <a:ea typeface="Arial"/>
                <a:cs typeface="Arial"/>
                <a:sym typeface="Arial"/>
              </a:rPr>
              <a:t>Don't forget to delete this page before presenting. </a:t>
            </a:r>
            <a:endParaRPr/>
          </a:p>
        </p:txBody>
      </p:sp>
      <p:sp>
        <p:nvSpPr>
          <p:cNvPr id="491" name="Google Shape;491;p30"/>
          <p:cNvSpPr txBox="1"/>
          <p:nvPr/>
        </p:nvSpPr>
        <p:spPr>
          <a:xfrm>
            <a:off x="1028700" y="4704016"/>
            <a:ext cx="4676765" cy="749449"/>
          </a:xfrm>
          <a:prstGeom prst="rect">
            <a:avLst/>
          </a:prstGeom>
          <a:noFill/>
          <a:ln>
            <a:noFill/>
          </a:ln>
        </p:spPr>
        <p:txBody>
          <a:bodyPr anchorCtr="0" anchor="t" bIns="0" lIns="0" spcFirstLastPara="1" rIns="0" wrap="square" tIns="0">
            <a:spAutoFit/>
          </a:bodyPr>
          <a:lstStyle/>
          <a:p>
            <a:pPr indent="0" lvl="0" marL="0" marR="0" rtl="0" algn="l">
              <a:lnSpc>
                <a:spcPct val="129995"/>
              </a:lnSpc>
              <a:spcBef>
                <a:spcPts val="0"/>
              </a:spcBef>
              <a:spcAft>
                <a:spcPts val="0"/>
              </a:spcAft>
              <a:buNone/>
            </a:pPr>
            <a:r>
              <a:rPr lang="en-US" sz="2327">
                <a:solidFill>
                  <a:srgbClr val="FFFFFF"/>
                </a:solidFill>
                <a:latin typeface="Arial"/>
                <a:ea typeface="Arial"/>
                <a:cs typeface="Arial"/>
                <a:sym typeface="Arial"/>
              </a:rPr>
              <a:t>This presentation template uses the following free fonts:</a:t>
            </a:r>
            <a:endParaRPr/>
          </a:p>
        </p:txBody>
      </p:sp>
      <p:sp>
        <p:nvSpPr>
          <p:cNvPr id="492" name="Google Shape;492;p30"/>
          <p:cNvSpPr txBox="1"/>
          <p:nvPr/>
        </p:nvSpPr>
        <p:spPr>
          <a:xfrm>
            <a:off x="1028700" y="5955744"/>
            <a:ext cx="3348157" cy="869939"/>
          </a:xfrm>
          <a:prstGeom prst="rect">
            <a:avLst/>
          </a:prstGeom>
          <a:noFill/>
          <a:ln>
            <a:noFill/>
          </a:ln>
        </p:spPr>
        <p:txBody>
          <a:bodyPr anchorCtr="0" anchor="t" bIns="0" lIns="0" spcFirstLastPara="1" rIns="0" wrap="square" tIns="0">
            <a:spAutoFit/>
          </a:bodyPr>
          <a:lstStyle/>
          <a:p>
            <a:pPr indent="-179433" lvl="1" marL="358866" marR="0" rtl="0" algn="l">
              <a:lnSpc>
                <a:spcPct val="140012"/>
              </a:lnSpc>
              <a:spcBef>
                <a:spcPts val="0"/>
              </a:spcBef>
              <a:spcAft>
                <a:spcPts val="0"/>
              </a:spcAft>
              <a:buClr>
                <a:srgbClr val="FFFFFF"/>
              </a:buClr>
              <a:buSzPts val="1662"/>
              <a:buFont typeface="Arial"/>
              <a:buChar char="•"/>
            </a:pPr>
            <a:r>
              <a:rPr b="0" i="0" lang="en-US" sz="1662" u="none" cap="none" strike="noStrike">
                <a:solidFill>
                  <a:srgbClr val="FFFFFF"/>
                </a:solidFill>
                <a:latin typeface="Arial"/>
                <a:ea typeface="Arial"/>
                <a:cs typeface="Arial"/>
                <a:sym typeface="Arial"/>
              </a:rPr>
              <a:t>Titles: Archivo Black </a:t>
            </a:r>
            <a:endParaRPr/>
          </a:p>
          <a:p>
            <a:pPr indent="-179433" lvl="1" marL="358866" marR="0" rtl="0" algn="l">
              <a:lnSpc>
                <a:spcPct val="140012"/>
              </a:lnSpc>
              <a:spcBef>
                <a:spcPts val="0"/>
              </a:spcBef>
              <a:spcAft>
                <a:spcPts val="0"/>
              </a:spcAft>
              <a:buClr>
                <a:srgbClr val="FFFFFF"/>
              </a:buClr>
              <a:buSzPts val="1662"/>
              <a:buFont typeface="Arial"/>
              <a:buChar char="•"/>
            </a:pPr>
            <a:r>
              <a:rPr b="0" i="0" lang="en-US" sz="1662" u="none" cap="none" strike="noStrike">
                <a:solidFill>
                  <a:srgbClr val="FFFFFF"/>
                </a:solidFill>
                <a:latin typeface="Arial"/>
                <a:ea typeface="Arial"/>
                <a:cs typeface="Arial"/>
                <a:sym typeface="Arial"/>
              </a:rPr>
              <a:t>Headers: Open Sauce</a:t>
            </a:r>
            <a:endParaRPr/>
          </a:p>
          <a:p>
            <a:pPr indent="-179433" lvl="1" marL="358866" marR="0" rtl="0" algn="l">
              <a:lnSpc>
                <a:spcPct val="140012"/>
              </a:lnSpc>
              <a:spcBef>
                <a:spcPts val="0"/>
              </a:spcBef>
              <a:spcAft>
                <a:spcPts val="0"/>
              </a:spcAft>
              <a:buClr>
                <a:srgbClr val="FFFFFF"/>
              </a:buClr>
              <a:buSzPts val="1662"/>
              <a:buFont typeface="Arial"/>
              <a:buChar char="•"/>
            </a:pPr>
            <a:r>
              <a:rPr b="0" i="0" lang="en-US" sz="1662" u="none" cap="none" strike="noStrike">
                <a:solidFill>
                  <a:srgbClr val="FFFFFF"/>
                </a:solidFill>
                <a:latin typeface="Arial"/>
                <a:ea typeface="Arial"/>
                <a:cs typeface="Arial"/>
                <a:sym typeface="Arial"/>
              </a:rPr>
              <a:t>Body Copy: Open Sauce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496" name="Shape 496"/>
        <p:cNvGrpSpPr/>
        <p:nvPr/>
      </p:nvGrpSpPr>
      <p:grpSpPr>
        <a:xfrm>
          <a:off x="0" y="0"/>
          <a:ext cx="0" cy="0"/>
          <a:chOff x="0" y="0"/>
          <a:chExt cx="0" cy="0"/>
        </a:xfrm>
      </p:grpSpPr>
      <p:grpSp>
        <p:nvGrpSpPr>
          <p:cNvPr id="497" name="Google Shape;497;p31"/>
          <p:cNvGrpSpPr/>
          <p:nvPr/>
        </p:nvGrpSpPr>
        <p:grpSpPr>
          <a:xfrm>
            <a:off x="0" y="0"/>
            <a:ext cx="18288000" cy="10287000"/>
            <a:chOff x="0" y="0"/>
            <a:chExt cx="24384000" cy="13716000"/>
          </a:xfrm>
        </p:grpSpPr>
        <p:sp>
          <p:nvSpPr>
            <p:cNvPr id="498" name="Google Shape;498;p31"/>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499" name="Google Shape;499;p31"/>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500" name="Google Shape;500;p31"/>
          <p:cNvGrpSpPr/>
          <p:nvPr/>
        </p:nvGrpSpPr>
        <p:grpSpPr>
          <a:xfrm>
            <a:off x="770278" y="798032"/>
            <a:ext cx="16771083" cy="8774008"/>
            <a:chOff x="0" y="-47625"/>
            <a:chExt cx="4417075" cy="2310850"/>
          </a:xfrm>
        </p:grpSpPr>
        <p:sp>
          <p:nvSpPr>
            <p:cNvPr id="501" name="Google Shape;501;p31"/>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502" name="Google Shape;502;p31"/>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03" name="Google Shape;503;p31"/>
          <p:cNvSpPr/>
          <p:nvPr/>
        </p:nvSpPr>
        <p:spPr>
          <a:xfrm>
            <a:off x="1293927" y="1470225"/>
            <a:ext cx="15657436" cy="7608616"/>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504" name="Google Shape;504;p31"/>
          <p:cNvSpPr txBox="1"/>
          <p:nvPr/>
        </p:nvSpPr>
        <p:spPr>
          <a:xfrm>
            <a:off x="3096427" y="4434205"/>
            <a:ext cx="11810400" cy="1323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4299">
                <a:solidFill>
                  <a:srgbClr val="FFFFFF"/>
                </a:solidFill>
                <a:latin typeface="Arial"/>
                <a:ea typeface="Arial"/>
                <a:cs typeface="Arial"/>
                <a:sym typeface="Arial"/>
              </a:rPr>
              <a:t>This presentation template is free for everyone to use thanks to the following:</a:t>
            </a:r>
            <a:endParaRPr/>
          </a:p>
        </p:txBody>
      </p:sp>
      <p:sp>
        <p:nvSpPr>
          <p:cNvPr id="505" name="Google Shape;505;p31"/>
          <p:cNvSpPr txBox="1"/>
          <p:nvPr/>
        </p:nvSpPr>
        <p:spPr>
          <a:xfrm>
            <a:off x="2796675" y="6331995"/>
            <a:ext cx="12651900" cy="9234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lang="en-US" sz="2499">
                <a:solidFill>
                  <a:srgbClr val="FFFFFF"/>
                </a:solidFill>
                <a:latin typeface="Arial"/>
                <a:ea typeface="Arial"/>
                <a:cs typeface="Arial"/>
                <a:sym typeface="Arial"/>
              </a:rPr>
              <a:t>SlidesCarnival for the presentation template</a:t>
            </a:r>
            <a:endParaRPr/>
          </a:p>
          <a:p>
            <a:pPr indent="0" lvl="0" marL="0" marR="0" rtl="0" algn="ctr">
              <a:lnSpc>
                <a:spcPct val="140000"/>
              </a:lnSpc>
              <a:spcBef>
                <a:spcPts val="0"/>
              </a:spcBef>
              <a:spcAft>
                <a:spcPts val="0"/>
              </a:spcAft>
              <a:buNone/>
            </a:pPr>
            <a:r>
              <a:rPr lang="en-US" sz="2500">
                <a:solidFill>
                  <a:srgbClr val="FFFFFF"/>
                </a:solidFill>
                <a:latin typeface="Arial"/>
                <a:ea typeface="Arial"/>
                <a:cs typeface="Arial"/>
                <a:sym typeface="Arial"/>
              </a:rPr>
              <a:t>Pexels for the photos</a:t>
            </a:r>
            <a:endParaRPr/>
          </a:p>
        </p:txBody>
      </p:sp>
      <p:sp>
        <p:nvSpPr>
          <p:cNvPr id="506" name="Google Shape;506;p31"/>
          <p:cNvSpPr txBox="1"/>
          <p:nvPr/>
        </p:nvSpPr>
        <p:spPr>
          <a:xfrm>
            <a:off x="2796675" y="7688892"/>
            <a:ext cx="126519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3500">
                <a:solidFill>
                  <a:srgbClr val="FFFFFF"/>
                </a:solidFill>
                <a:latin typeface="Arial"/>
                <a:ea typeface="Arial"/>
                <a:cs typeface="Arial"/>
                <a:sym typeface="Arial"/>
              </a:rPr>
              <a:t>Happy designing! </a:t>
            </a:r>
            <a:endParaRPr/>
          </a:p>
        </p:txBody>
      </p:sp>
      <p:sp>
        <p:nvSpPr>
          <p:cNvPr id="507" name="Google Shape;507;p31"/>
          <p:cNvSpPr/>
          <p:nvPr/>
        </p:nvSpPr>
        <p:spPr>
          <a:xfrm>
            <a:off x="6131255" y="2353326"/>
            <a:ext cx="6025487" cy="1506372"/>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75" name="Shape 75"/>
        <p:cNvGrpSpPr/>
        <p:nvPr/>
      </p:nvGrpSpPr>
      <p:grpSpPr>
        <a:xfrm>
          <a:off x="0" y="0"/>
          <a:ext cx="0" cy="0"/>
          <a:chOff x="0" y="0"/>
          <a:chExt cx="0" cy="0"/>
        </a:xfrm>
      </p:grpSpPr>
      <p:grpSp>
        <p:nvGrpSpPr>
          <p:cNvPr id="76" name="Google Shape;76;p12"/>
          <p:cNvGrpSpPr/>
          <p:nvPr/>
        </p:nvGrpSpPr>
        <p:grpSpPr>
          <a:xfrm>
            <a:off x="0" y="0"/>
            <a:ext cx="18288000" cy="10287000"/>
            <a:chOff x="0" y="0"/>
            <a:chExt cx="24384000" cy="13716000"/>
          </a:xfrm>
        </p:grpSpPr>
        <p:sp>
          <p:nvSpPr>
            <p:cNvPr id="77" name="Google Shape;77;p12"/>
            <p:cNvSpPr/>
            <p:nvPr/>
          </p:nvSpPr>
          <p:spPr>
            <a:xfrm rot="5400000">
              <a:off x="8503696" y="-8503696"/>
              <a:ext cx="7376608" cy="24384000"/>
            </a:xfrm>
            <a:custGeom>
              <a:rect b="b" l="l" r="r" t="t"/>
              <a:pathLst>
                <a:path extrusionOk="0" h="24384000" w="7376608">
                  <a:moveTo>
                    <a:pt x="0" y="0"/>
                  </a:moveTo>
                  <a:lnTo>
                    <a:pt x="7376608" y="0"/>
                  </a:lnTo>
                  <a:lnTo>
                    <a:pt x="7376608" y="24384000"/>
                  </a:lnTo>
                  <a:lnTo>
                    <a:pt x="0" y="24384000"/>
                  </a:lnTo>
                  <a:lnTo>
                    <a:pt x="0" y="0"/>
                  </a:lnTo>
                  <a:close/>
                </a:path>
              </a:pathLst>
            </a:custGeom>
            <a:blipFill rotWithShape="1">
              <a:blip r:embed="rId3">
                <a:alphaModFix/>
              </a:blip>
              <a:stretch>
                <a:fillRect b="0" l="-25548" r="-205007" t="0"/>
              </a:stretch>
            </a:blipFill>
            <a:ln>
              <a:noFill/>
            </a:ln>
          </p:spPr>
        </p:sp>
        <p:sp>
          <p:nvSpPr>
            <p:cNvPr id="78" name="Google Shape;78;p12"/>
            <p:cNvSpPr/>
            <p:nvPr/>
          </p:nvSpPr>
          <p:spPr>
            <a:xfrm flipH="1" rot="5400000">
              <a:off x="9022304" y="-1645696"/>
              <a:ext cx="6339392" cy="24384000"/>
            </a:xfrm>
            <a:custGeom>
              <a:rect b="b" l="l" r="r" t="t"/>
              <a:pathLst>
                <a:path extrusionOk="0" h="24384000" w="6339392">
                  <a:moveTo>
                    <a:pt x="0" y="24384000"/>
                  </a:moveTo>
                  <a:lnTo>
                    <a:pt x="6339392" y="24384000"/>
                  </a:lnTo>
                  <a:lnTo>
                    <a:pt x="6339392" y="0"/>
                  </a:lnTo>
                  <a:lnTo>
                    <a:pt x="0" y="0"/>
                  </a:lnTo>
                  <a:lnTo>
                    <a:pt x="0" y="24384000"/>
                  </a:lnTo>
                  <a:close/>
                </a:path>
              </a:pathLst>
            </a:custGeom>
            <a:blipFill rotWithShape="1">
              <a:blip r:embed="rId3">
                <a:alphaModFix/>
              </a:blip>
              <a:stretch>
                <a:fillRect b="0" l="-29726" r="-254888" t="0"/>
              </a:stretch>
            </a:blipFill>
            <a:ln>
              <a:noFill/>
            </a:ln>
          </p:spPr>
        </p:sp>
      </p:grpSp>
      <p:grpSp>
        <p:nvGrpSpPr>
          <p:cNvPr id="79" name="Google Shape;79;p12"/>
          <p:cNvGrpSpPr/>
          <p:nvPr/>
        </p:nvGrpSpPr>
        <p:grpSpPr>
          <a:xfrm>
            <a:off x="770278" y="798032"/>
            <a:ext cx="16771083" cy="8774008"/>
            <a:chOff x="0" y="-241102"/>
            <a:chExt cx="22361444" cy="11698677"/>
          </a:xfrm>
        </p:grpSpPr>
        <p:grpSp>
          <p:nvGrpSpPr>
            <p:cNvPr id="80" name="Google Shape;80;p12"/>
            <p:cNvGrpSpPr/>
            <p:nvPr/>
          </p:nvGrpSpPr>
          <p:grpSpPr>
            <a:xfrm>
              <a:off x="0" y="-241102"/>
              <a:ext cx="22361444" cy="11698677"/>
              <a:chOff x="0" y="-47625"/>
              <a:chExt cx="4417075" cy="2310850"/>
            </a:xfrm>
          </p:grpSpPr>
          <p:sp>
            <p:nvSpPr>
              <p:cNvPr id="81" name="Google Shape;81;p12"/>
              <p:cNvSpPr/>
              <p:nvPr/>
            </p:nvSpPr>
            <p:spPr>
              <a:xfrm>
                <a:off x="0" y="0"/>
                <a:ext cx="4417075" cy="2263225"/>
              </a:xfrm>
              <a:custGeom>
                <a:rect b="b" l="l" r="r" t="t"/>
                <a:pathLst>
                  <a:path extrusionOk="0" h="2263225" w="4417075">
                    <a:moveTo>
                      <a:pt x="0" y="0"/>
                    </a:moveTo>
                    <a:lnTo>
                      <a:pt x="4417075" y="0"/>
                    </a:lnTo>
                    <a:lnTo>
                      <a:pt x="4417075" y="2263225"/>
                    </a:lnTo>
                    <a:lnTo>
                      <a:pt x="0" y="2263225"/>
                    </a:lnTo>
                    <a:close/>
                  </a:path>
                </a:pathLst>
              </a:custGeom>
              <a:solidFill>
                <a:srgbClr val="0F1A38"/>
              </a:solidFill>
              <a:ln>
                <a:noFill/>
              </a:ln>
            </p:spPr>
          </p:sp>
          <p:sp>
            <p:nvSpPr>
              <p:cNvPr id="82" name="Google Shape;82;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 name="Google Shape;83;p12"/>
            <p:cNvGrpSpPr/>
            <p:nvPr/>
          </p:nvGrpSpPr>
          <p:grpSpPr>
            <a:xfrm>
              <a:off x="698199" y="414054"/>
              <a:ext cx="20876442" cy="10385854"/>
              <a:chOff x="0" y="-47625"/>
              <a:chExt cx="4123742" cy="2051527"/>
            </a:xfrm>
          </p:grpSpPr>
          <p:sp>
            <p:nvSpPr>
              <p:cNvPr id="84" name="Google Shape;84;p12"/>
              <p:cNvSpPr/>
              <p:nvPr/>
            </p:nvSpPr>
            <p:spPr>
              <a:xfrm>
                <a:off x="0" y="0"/>
                <a:ext cx="4123742" cy="2003902"/>
              </a:xfrm>
              <a:custGeom>
                <a:rect b="b" l="l" r="r" t="t"/>
                <a:pathLst>
                  <a:path extrusionOk="0" h="2003902" w="4123742">
                    <a:moveTo>
                      <a:pt x="0" y="0"/>
                    </a:moveTo>
                    <a:lnTo>
                      <a:pt x="4123742" y="0"/>
                    </a:lnTo>
                    <a:lnTo>
                      <a:pt x="4123742" y="2003902"/>
                    </a:lnTo>
                    <a:lnTo>
                      <a:pt x="0" y="2003902"/>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85" name="Google Shape;85;p12"/>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86" name="Google Shape;86;p12"/>
          <p:cNvSpPr txBox="1"/>
          <p:nvPr/>
        </p:nvSpPr>
        <p:spPr>
          <a:xfrm>
            <a:off x="7490963" y="6605962"/>
            <a:ext cx="3306074" cy="48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71CBEF"/>
                </a:solidFill>
                <a:latin typeface="Arial"/>
                <a:ea typeface="Arial"/>
                <a:cs typeface="Arial"/>
                <a:sym typeface="Arial"/>
              </a:rPr>
              <a:t>About Us</a:t>
            </a:r>
            <a:endParaRPr/>
          </a:p>
        </p:txBody>
      </p:sp>
      <p:sp>
        <p:nvSpPr>
          <p:cNvPr id="87" name="Google Shape;87;p12"/>
          <p:cNvSpPr txBox="1"/>
          <p:nvPr/>
        </p:nvSpPr>
        <p:spPr>
          <a:xfrm>
            <a:off x="7490963" y="7202862"/>
            <a:ext cx="33060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88" name="Google Shape;88;p12"/>
          <p:cNvSpPr txBox="1"/>
          <p:nvPr/>
        </p:nvSpPr>
        <p:spPr>
          <a:xfrm>
            <a:off x="2865983" y="6605962"/>
            <a:ext cx="3306074" cy="48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71CBEF"/>
                </a:solidFill>
                <a:latin typeface="Arial"/>
                <a:ea typeface="Arial"/>
                <a:cs typeface="Arial"/>
                <a:sym typeface="Arial"/>
              </a:rPr>
              <a:t>Introduction</a:t>
            </a:r>
            <a:endParaRPr/>
          </a:p>
        </p:txBody>
      </p:sp>
      <p:sp>
        <p:nvSpPr>
          <p:cNvPr id="89" name="Google Shape;89;p12"/>
          <p:cNvSpPr txBox="1"/>
          <p:nvPr/>
        </p:nvSpPr>
        <p:spPr>
          <a:xfrm>
            <a:off x="2865983" y="7202862"/>
            <a:ext cx="33060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90" name="Google Shape;90;p12"/>
          <p:cNvSpPr txBox="1"/>
          <p:nvPr/>
        </p:nvSpPr>
        <p:spPr>
          <a:xfrm>
            <a:off x="11966284" y="6605962"/>
            <a:ext cx="3794478" cy="482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3200" u="none" cap="none" strike="noStrike">
                <a:solidFill>
                  <a:srgbClr val="71CBEF"/>
                </a:solidFill>
                <a:latin typeface="Arial"/>
                <a:ea typeface="Arial"/>
                <a:cs typeface="Arial"/>
                <a:sym typeface="Arial"/>
              </a:rPr>
              <a:t>Our Projects</a:t>
            </a:r>
            <a:endParaRPr/>
          </a:p>
        </p:txBody>
      </p:sp>
      <p:sp>
        <p:nvSpPr>
          <p:cNvPr id="91" name="Google Shape;91;p12"/>
          <p:cNvSpPr txBox="1"/>
          <p:nvPr/>
        </p:nvSpPr>
        <p:spPr>
          <a:xfrm>
            <a:off x="12210486" y="7202862"/>
            <a:ext cx="33060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400" u="none" cap="none" strike="noStrike">
                <a:solidFill>
                  <a:srgbClr val="FFFFFF"/>
                </a:solidFill>
                <a:latin typeface="Arial"/>
                <a:ea typeface="Arial"/>
                <a:cs typeface="Arial"/>
                <a:sym typeface="Arial"/>
              </a:rPr>
              <a:t>Elaborate on what you want to discuss. </a:t>
            </a:r>
            <a:endParaRPr/>
          </a:p>
        </p:txBody>
      </p:sp>
      <p:sp>
        <p:nvSpPr>
          <p:cNvPr id="92" name="Google Shape;92;p12"/>
          <p:cNvSpPr txBox="1"/>
          <p:nvPr/>
        </p:nvSpPr>
        <p:spPr>
          <a:xfrm>
            <a:off x="4339826" y="1920206"/>
            <a:ext cx="9608349" cy="1062878"/>
          </a:xfrm>
          <a:prstGeom prst="rect">
            <a:avLst/>
          </a:prstGeom>
          <a:noFill/>
          <a:ln>
            <a:noFill/>
          </a:ln>
        </p:spPr>
        <p:txBody>
          <a:bodyPr anchorCtr="0" anchor="t" bIns="0" lIns="0" spcFirstLastPara="1" rIns="0" wrap="square" tIns="0">
            <a:spAutoFit/>
          </a:bodyPr>
          <a:lstStyle/>
          <a:p>
            <a:pPr indent="0" lvl="0" marL="0" marR="0" rtl="0" algn="ctr">
              <a:lnSpc>
                <a:spcPct val="120002"/>
              </a:lnSpc>
              <a:spcBef>
                <a:spcPts val="0"/>
              </a:spcBef>
              <a:spcAft>
                <a:spcPts val="0"/>
              </a:spcAft>
              <a:buNone/>
            </a:pPr>
            <a:r>
              <a:rPr b="0" i="0" lang="en-US" sz="6999" u="none" cap="none" strike="noStrike">
                <a:solidFill>
                  <a:srgbClr val="FFFFFF"/>
                </a:solidFill>
                <a:latin typeface="Archivo Black"/>
                <a:ea typeface="Archivo Black"/>
                <a:cs typeface="Archivo Black"/>
                <a:sym typeface="Archivo Black"/>
              </a:rPr>
              <a:t>Table Of Contents</a:t>
            </a:r>
            <a:endParaRPr/>
          </a:p>
        </p:txBody>
      </p:sp>
      <p:pic>
        <p:nvPicPr>
          <p:cNvPr id="93" name="Google Shape;93;p12"/>
          <p:cNvPicPr preferRelativeResize="0"/>
          <p:nvPr/>
        </p:nvPicPr>
        <p:blipFill>
          <a:blip r:embed="rId4">
            <a:alphaModFix/>
          </a:blip>
          <a:stretch>
            <a:fillRect/>
          </a:stretch>
        </p:blipFill>
        <p:spPr>
          <a:xfrm>
            <a:off x="3392888" y="3738525"/>
            <a:ext cx="2111980" cy="2111980"/>
          </a:xfrm>
          <a:prstGeom prst="rect">
            <a:avLst/>
          </a:prstGeom>
          <a:noFill/>
          <a:ln>
            <a:noFill/>
          </a:ln>
        </p:spPr>
      </p:pic>
      <p:pic>
        <p:nvPicPr>
          <p:cNvPr id="94" name="Google Shape;94;p12"/>
          <p:cNvPicPr preferRelativeResize="0"/>
          <p:nvPr/>
        </p:nvPicPr>
        <p:blipFill>
          <a:blip r:embed="rId4">
            <a:alphaModFix/>
          </a:blip>
          <a:stretch>
            <a:fillRect/>
          </a:stretch>
        </p:blipFill>
        <p:spPr>
          <a:xfrm>
            <a:off x="12807532" y="3738520"/>
            <a:ext cx="2111980" cy="2111980"/>
          </a:xfrm>
          <a:prstGeom prst="rect">
            <a:avLst/>
          </a:prstGeom>
          <a:noFill/>
          <a:ln>
            <a:noFill/>
          </a:ln>
        </p:spPr>
      </p:pic>
      <p:pic>
        <p:nvPicPr>
          <p:cNvPr id="95" name="Google Shape;95;p12"/>
          <p:cNvPicPr preferRelativeResize="0"/>
          <p:nvPr/>
        </p:nvPicPr>
        <p:blipFill>
          <a:blip r:embed="rId5">
            <a:alphaModFix/>
          </a:blip>
          <a:stretch>
            <a:fillRect/>
          </a:stretch>
        </p:blipFill>
        <p:spPr>
          <a:xfrm>
            <a:off x="8087988" y="3738525"/>
            <a:ext cx="2111975" cy="2111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99"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02" name="Google Shape;102;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3" name="Google Shape;103;p13"/>
          <p:cNvSpPr txBox="1"/>
          <p:nvPr/>
        </p:nvSpPr>
        <p:spPr>
          <a:xfrm>
            <a:off x="1613453" y="3799124"/>
            <a:ext cx="8418039"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71CBEF"/>
                </a:solidFill>
                <a:latin typeface="Archivo Black"/>
                <a:ea typeface="Archivo Black"/>
                <a:cs typeface="Archivo Black"/>
                <a:sym typeface="Archivo Black"/>
              </a:rPr>
              <a:t>Introduction</a:t>
            </a:r>
            <a:endParaRPr/>
          </a:p>
        </p:txBody>
      </p:sp>
      <p:sp>
        <p:nvSpPr>
          <p:cNvPr id="104" name="Google Shape;104;p13"/>
          <p:cNvSpPr/>
          <p:nvPr/>
        </p:nvSpPr>
        <p:spPr>
          <a:xfrm>
            <a:off x="5130990" y="5798284"/>
            <a:ext cx="4722948" cy="4344779"/>
          </a:xfrm>
          <a:custGeom>
            <a:rect b="b" l="l" r="r" t="t"/>
            <a:pathLst>
              <a:path extrusionOk="0" h="4344779" w="4722948">
                <a:moveTo>
                  <a:pt x="0" y="0"/>
                </a:moveTo>
                <a:lnTo>
                  <a:pt x="4722948" y="0"/>
                </a:lnTo>
                <a:lnTo>
                  <a:pt x="4722948" y="4344779"/>
                </a:lnTo>
                <a:lnTo>
                  <a:pt x="0" y="4344779"/>
                </a:lnTo>
                <a:lnTo>
                  <a:pt x="0" y="0"/>
                </a:lnTo>
                <a:close/>
              </a:path>
            </a:pathLst>
          </a:custGeom>
          <a:blipFill rotWithShape="1">
            <a:blip r:embed="rId3">
              <a:alphaModFix/>
            </a:blip>
            <a:stretch>
              <a:fillRect b="0" l="0" r="0" t="-8701"/>
            </a:stretch>
          </a:blipFill>
          <a:ln>
            <a:noFill/>
          </a:ln>
        </p:spPr>
      </p:sp>
      <p:sp>
        <p:nvSpPr>
          <p:cNvPr id="105" name="Google Shape;105;p13"/>
          <p:cNvSpPr txBox="1"/>
          <p:nvPr/>
        </p:nvSpPr>
        <p:spPr>
          <a:xfrm>
            <a:off x="1613453" y="5218283"/>
            <a:ext cx="53208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200" u="none" cap="none" strike="noStrike">
                <a:solidFill>
                  <a:srgbClr val="FFFFFF"/>
                </a:solidFill>
                <a:latin typeface="Arial"/>
                <a:ea typeface="Arial"/>
                <a:cs typeface="Arial"/>
                <a:sym typeface="Arial"/>
              </a:rPr>
              <a:t>Elaborate on what you </a:t>
            </a:r>
            <a:endParaRPr b="0" i="0" sz="3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b="0" i="0" lang="en-US" sz="3200" u="none" cap="none" strike="noStrike">
                <a:solidFill>
                  <a:srgbClr val="FFFFFF"/>
                </a:solidFill>
                <a:latin typeface="Arial"/>
                <a:ea typeface="Arial"/>
                <a:cs typeface="Arial"/>
                <a:sym typeface="Arial"/>
              </a:rPr>
              <a:t>want to discauss. </a:t>
            </a:r>
            <a:endParaRPr/>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rect b="b" l="l" r="r" t="t"/>
              <a:pathLst>
                <a:path extrusionOk="0" h="924769" w="296125">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9000" u="none" cap="none" strike="noStrike">
                <a:solidFill>
                  <a:srgbClr val="0F1A38"/>
                </a:solidFill>
                <a:latin typeface="Archivo Black"/>
                <a:ea typeface="Archivo Black"/>
                <a:cs typeface="Archivo Black"/>
                <a:sym typeface="Archivo Black"/>
              </a:rPr>
              <a:t>1</a:t>
            </a:r>
            <a:endParaRPr/>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14"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rect b="b" l="l" r="r" t="t"/>
            <a:pathLst>
              <a:path extrusionOk="0" h="18288000" w="5532456">
                <a:moveTo>
                  <a:pt x="0" y="0"/>
                </a:moveTo>
                <a:lnTo>
                  <a:pt x="5532456" y="0"/>
                </a:lnTo>
                <a:lnTo>
                  <a:pt x="5532456" y="18288000"/>
                </a:lnTo>
                <a:lnTo>
                  <a:pt x="0" y="18288000"/>
                </a:lnTo>
                <a:lnTo>
                  <a:pt x="0" y="0"/>
                </a:lnTo>
                <a:close/>
              </a:path>
            </a:pathLst>
          </a:custGeom>
          <a:blipFill rotWithShape="1">
            <a:blip r:embed="rId3">
              <a:alphaModFix/>
            </a:blip>
            <a:stretch>
              <a:fillRect b="0" l="-25548" r="-205007" t="0"/>
            </a:stretch>
          </a:blipFill>
          <a:ln>
            <a:noFill/>
          </a:ln>
        </p:spPr>
      </p:sp>
      <p:grpSp>
        <p:nvGrpSpPr>
          <p:cNvPr id="116" name="Google Shape;116;p14"/>
          <p:cNvGrpSpPr/>
          <p:nvPr/>
        </p:nvGrpSpPr>
        <p:grpSpPr>
          <a:xfrm rot="-5400000">
            <a:off x="5619849" y="-7096189"/>
            <a:ext cx="6883185" cy="18453126"/>
            <a:chOff x="0" y="-47625"/>
            <a:chExt cx="1812855" cy="4860082"/>
          </a:xfrm>
        </p:grpSpPr>
        <p:sp>
          <p:nvSpPr>
            <p:cNvPr id="117" name="Google Shape;117;p14"/>
            <p:cNvSpPr/>
            <p:nvPr/>
          </p:nvSpPr>
          <p:spPr>
            <a:xfrm>
              <a:off x="0" y="0"/>
              <a:ext cx="1812855" cy="4812457"/>
            </a:xfrm>
            <a:custGeom>
              <a:rect b="b" l="l" r="r" t="t"/>
              <a:pathLst>
                <a:path extrusionOk="0" h="4812457" w="1812855">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9" name="Google Shape;119;p14"/>
          <p:cNvPicPr preferRelativeResize="0"/>
          <p:nvPr/>
        </p:nvPicPr>
        <p:blipFill rotWithShape="1">
          <a:blip r:embed="rId3">
            <a:alphaModFix/>
          </a:blip>
          <a:srcRect b="17334" l="0" r="0" t="17335"/>
          <a:stretch/>
        </p:blipFill>
        <p:spPr>
          <a:xfrm>
            <a:off x="10996030" y="2065848"/>
            <a:ext cx="5760569" cy="3763293"/>
          </a:xfrm>
          <a:prstGeom prst="rect">
            <a:avLst/>
          </a:prstGeom>
          <a:noFill/>
          <a:ln>
            <a:noFill/>
          </a:ln>
        </p:spPr>
      </p:pic>
      <p:pic>
        <p:nvPicPr>
          <p:cNvPr id="120" name="Google Shape;120;p14"/>
          <p:cNvPicPr preferRelativeResize="0"/>
          <p:nvPr/>
        </p:nvPicPr>
        <p:blipFill rotWithShape="1">
          <a:blip r:embed="rId3">
            <a:alphaModFix/>
          </a:blip>
          <a:srcRect b="17334" l="0" r="0" t="17335"/>
          <a:stretch/>
        </p:blipFill>
        <p:spPr>
          <a:xfrm>
            <a:off x="1623306" y="2065848"/>
            <a:ext cx="5760569" cy="3763293"/>
          </a:xfrm>
          <a:prstGeom prst="rect">
            <a:avLst/>
          </a:prstGeom>
          <a:noFill/>
          <a:ln>
            <a:noFill/>
          </a:ln>
        </p:spPr>
      </p:pic>
      <p:pic>
        <p:nvPicPr>
          <p:cNvPr id="121" name="Google Shape;121;p14"/>
          <p:cNvPicPr preferRelativeResize="0"/>
          <p:nvPr/>
        </p:nvPicPr>
        <p:blipFill rotWithShape="1">
          <a:blip r:embed="rId4">
            <a:alphaModFix/>
          </a:blip>
          <a:srcRect b="17483" l="0" r="0" t="17484"/>
          <a:stretch/>
        </p:blipFill>
        <p:spPr>
          <a:xfrm>
            <a:off x="5122854" y="1474959"/>
            <a:ext cx="7604141" cy="4945071"/>
          </a:xfrm>
          <a:prstGeom prst="rect">
            <a:avLst/>
          </a:prstGeom>
          <a:noFill/>
          <a:ln>
            <a:noFill/>
          </a:ln>
        </p:spPr>
      </p:pic>
      <p:sp>
        <p:nvSpPr>
          <p:cNvPr id="122" name="Google Shape;122;p14"/>
          <p:cNvSpPr txBox="1"/>
          <p:nvPr/>
        </p:nvSpPr>
        <p:spPr>
          <a:xfrm>
            <a:off x="1365337" y="6621183"/>
            <a:ext cx="15557400" cy="1200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7800" u="none" cap="none" strike="noStrike">
                <a:solidFill>
                  <a:srgbClr val="71CBEF"/>
                </a:solidFill>
                <a:latin typeface="Archivo Black"/>
                <a:ea typeface="Archivo Black"/>
                <a:cs typeface="Archivo Black"/>
                <a:sym typeface="Archivo Black"/>
              </a:rPr>
              <a:t>Welcome To Presentation</a:t>
            </a:r>
            <a:endParaRPr/>
          </a:p>
        </p:txBody>
      </p:sp>
      <p:sp>
        <p:nvSpPr>
          <p:cNvPr id="123" name="Google Shape;123;p14"/>
          <p:cNvSpPr txBox="1"/>
          <p:nvPr/>
        </p:nvSpPr>
        <p:spPr>
          <a:xfrm>
            <a:off x="1365337" y="8007350"/>
            <a:ext cx="15557326" cy="112712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Arial"/>
                <a:ea typeface="Arial"/>
                <a:cs typeface="Arial"/>
                <a:sym typeface="Arial"/>
              </a:rPr>
              <a:t>I'm Rain, and I'll be sharing with you my beautiful ideas. </a:t>
            </a:r>
            <a:endParaRPr/>
          </a:p>
          <a:p>
            <a:pPr indent="0" lvl="0" marL="0" marR="0" rtl="0" algn="ctr">
              <a:lnSpc>
                <a:spcPct val="130000"/>
              </a:lnSpc>
              <a:spcBef>
                <a:spcPts val="0"/>
              </a:spcBef>
              <a:spcAft>
                <a:spcPts val="0"/>
              </a:spcAft>
              <a:buNone/>
            </a:pPr>
            <a:r>
              <a:rPr b="0" i="0" lang="en-US" sz="3500" u="none" cap="none" strike="noStrike">
                <a:solidFill>
                  <a:srgbClr val="FFFFFF"/>
                </a:solidFill>
                <a:latin typeface="Arial"/>
                <a:ea typeface="Arial"/>
                <a:cs typeface="Arial"/>
                <a:sym typeface="Arial"/>
              </a:rPr>
              <a:t>Follow me at @reallygreatsite to learn more.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27" name="Shape 127"/>
        <p:cNvGrpSpPr/>
        <p:nvPr/>
      </p:nvGrpSpPr>
      <p:grpSpPr>
        <a:xfrm>
          <a:off x="0" y="0"/>
          <a:ext cx="0" cy="0"/>
          <a:chOff x="0" y="0"/>
          <a:chExt cx="0" cy="0"/>
        </a:xfrm>
      </p:grpSpPr>
      <p:grpSp>
        <p:nvGrpSpPr>
          <p:cNvPr id="128" name="Google Shape;128;p15"/>
          <p:cNvGrpSpPr/>
          <p:nvPr/>
        </p:nvGrpSpPr>
        <p:grpSpPr>
          <a:xfrm>
            <a:off x="777407" y="847874"/>
            <a:ext cx="16173852" cy="8410426"/>
            <a:chOff x="0" y="-47625"/>
            <a:chExt cx="4259780" cy="2215092"/>
          </a:xfrm>
        </p:grpSpPr>
        <p:sp>
          <p:nvSpPr>
            <p:cNvPr id="129" name="Google Shape;129;p15"/>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30" name="Google Shape;130;p15"/>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1" name="Google Shape;131;p15"/>
          <p:cNvPicPr preferRelativeResize="0"/>
          <p:nvPr/>
        </p:nvPicPr>
        <p:blipFill rotWithShape="1">
          <a:blip r:embed="rId3">
            <a:alphaModFix/>
          </a:blip>
          <a:srcRect b="0" l="5554" r="5555" t="0"/>
          <a:stretch/>
        </p:blipFill>
        <p:spPr>
          <a:xfrm>
            <a:off x="9144000" y="0"/>
            <a:ext cx="9144000" cy="10287000"/>
          </a:xfrm>
          <a:prstGeom prst="rect">
            <a:avLst/>
          </a:prstGeom>
          <a:noFill/>
          <a:ln>
            <a:noFill/>
          </a:ln>
        </p:spPr>
      </p:pic>
      <p:sp>
        <p:nvSpPr>
          <p:cNvPr id="132" name="Google Shape;132;p15"/>
          <p:cNvSpPr txBox="1"/>
          <p:nvPr/>
        </p:nvSpPr>
        <p:spPr>
          <a:xfrm>
            <a:off x="1436047" y="2648607"/>
            <a:ext cx="7637700" cy="230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500" u="none" cap="none" strike="noStrike">
                <a:solidFill>
                  <a:srgbClr val="FFFFFF"/>
                </a:solidFill>
                <a:latin typeface="Archivo Black"/>
                <a:ea typeface="Archivo Black"/>
                <a:cs typeface="Archivo Black"/>
                <a:sym typeface="Archivo Black"/>
              </a:rPr>
              <a:t>Write Your Topic or Idea </a:t>
            </a:r>
            <a:endParaRPr/>
          </a:p>
        </p:txBody>
      </p:sp>
      <p:sp>
        <p:nvSpPr>
          <p:cNvPr id="133" name="Google Shape;133;p15"/>
          <p:cNvSpPr txBox="1"/>
          <p:nvPr/>
        </p:nvSpPr>
        <p:spPr>
          <a:xfrm>
            <a:off x="1436047" y="5499526"/>
            <a:ext cx="5515500" cy="1077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500" u="none" cap="none" strike="noStrike">
                <a:solidFill>
                  <a:srgbClr val="FFFFFF"/>
                </a:solidFill>
                <a:latin typeface="Arial"/>
                <a:ea typeface="Arial"/>
                <a:cs typeface="Arial"/>
                <a:sym typeface="Arial"/>
              </a:rPr>
              <a:t>Elaborate on what you </a:t>
            </a:r>
            <a:endParaRPr/>
          </a:p>
          <a:p>
            <a:pPr indent="0" lvl="0" marL="0" marR="0" rtl="0" algn="l">
              <a:lnSpc>
                <a:spcPct val="100000"/>
              </a:lnSpc>
              <a:spcBef>
                <a:spcPts val="0"/>
              </a:spcBef>
              <a:spcAft>
                <a:spcPts val="0"/>
              </a:spcAft>
              <a:buNone/>
            </a:pPr>
            <a:r>
              <a:rPr b="0" i="0" lang="en-US" sz="3500" u="none" cap="none" strike="noStrike">
                <a:solidFill>
                  <a:srgbClr val="FFFFFF"/>
                </a:solidFill>
                <a:latin typeface="Arial"/>
                <a:ea typeface="Arial"/>
                <a:cs typeface="Arial"/>
                <a:sym typeface="Arial"/>
              </a:rPr>
              <a:t>want to discuss.</a:t>
            </a:r>
            <a:endParaRPr/>
          </a:p>
        </p:txBody>
      </p:sp>
      <p:sp>
        <p:nvSpPr>
          <p:cNvPr id="134" name="Google Shape;134;p15"/>
          <p:cNvSpPr/>
          <p:nvPr/>
        </p:nvSpPr>
        <p:spPr>
          <a:xfrm>
            <a:off x="5826715" y="7198150"/>
            <a:ext cx="2101386" cy="1113735"/>
          </a:xfrm>
          <a:custGeom>
            <a:rect b="b" l="l" r="r" t="t"/>
            <a:pathLst>
              <a:path extrusionOk="0" h="1113735" w="2101386">
                <a:moveTo>
                  <a:pt x="0" y="0"/>
                </a:moveTo>
                <a:lnTo>
                  <a:pt x="2101387" y="0"/>
                </a:lnTo>
                <a:lnTo>
                  <a:pt x="2101387" y="1113735"/>
                </a:lnTo>
                <a:lnTo>
                  <a:pt x="0" y="111373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38" name="Shape 138"/>
        <p:cNvGrpSpPr/>
        <p:nvPr/>
      </p:nvGrpSpPr>
      <p:grpSpPr>
        <a:xfrm>
          <a:off x="0" y="0"/>
          <a:ext cx="0" cy="0"/>
          <a:chOff x="0" y="0"/>
          <a:chExt cx="0" cy="0"/>
        </a:xfrm>
      </p:grpSpPr>
      <p:grpSp>
        <p:nvGrpSpPr>
          <p:cNvPr id="139" name="Google Shape;139;p16"/>
          <p:cNvGrpSpPr/>
          <p:nvPr/>
        </p:nvGrpSpPr>
        <p:grpSpPr>
          <a:xfrm>
            <a:off x="777407" y="847874"/>
            <a:ext cx="16722656" cy="8410426"/>
            <a:chOff x="0" y="-47625"/>
            <a:chExt cx="4404321" cy="2215092"/>
          </a:xfrm>
        </p:grpSpPr>
        <p:sp>
          <p:nvSpPr>
            <p:cNvPr id="140" name="Google Shape;140;p16"/>
            <p:cNvSpPr/>
            <p:nvPr/>
          </p:nvSpPr>
          <p:spPr>
            <a:xfrm>
              <a:off x="0" y="0"/>
              <a:ext cx="4404321" cy="2167467"/>
            </a:xfrm>
            <a:custGeom>
              <a:rect b="b" l="l" r="r" t="t"/>
              <a:pathLst>
                <a:path extrusionOk="0" h="2167467" w="4404321">
                  <a:moveTo>
                    <a:pt x="0" y="0"/>
                  </a:moveTo>
                  <a:lnTo>
                    <a:pt x="4404321" y="0"/>
                  </a:lnTo>
                  <a:lnTo>
                    <a:pt x="4404321"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41" name="Google Shape;141;p16"/>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2" name="Google Shape;142;p16"/>
          <p:cNvSpPr/>
          <p:nvPr/>
        </p:nvSpPr>
        <p:spPr>
          <a:xfrm>
            <a:off x="13241538" y="3784462"/>
            <a:ext cx="1943799" cy="1943799"/>
          </a:xfrm>
          <a:custGeom>
            <a:rect b="b" l="l" r="r" t="t"/>
            <a:pathLst>
              <a:path extrusionOk="0" h="1943799" w="1943799">
                <a:moveTo>
                  <a:pt x="0" y="0"/>
                </a:moveTo>
                <a:lnTo>
                  <a:pt x="1943799" y="0"/>
                </a:lnTo>
                <a:lnTo>
                  <a:pt x="1943799" y="1943799"/>
                </a:lnTo>
                <a:lnTo>
                  <a:pt x="0" y="1943799"/>
                </a:lnTo>
                <a:lnTo>
                  <a:pt x="0" y="0"/>
                </a:lnTo>
                <a:close/>
              </a:path>
            </a:pathLst>
          </a:custGeom>
          <a:blipFill rotWithShape="1">
            <a:blip r:embed="rId3">
              <a:alphaModFix/>
            </a:blip>
            <a:stretch>
              <a:fillRect b="0" l="0" r="0" t="0"/>
            </a:stretch>
          </a:blipFill>
          <a:ln>
            <a:noFill/>
          </a:ln>
        </p:spPr>
      </p:sp>
      <p:sp>
        <p:nvSpPr>
          <p:cNvPr id="143" name="Google Shape;143;p16"/>
          <p:cNvSpPr txBox="1"/>
          <p:nvPr/>
        </p:nvSpPr>
        <p:spPr>
          <a:xfrm>
            <a:off x="4468389" y="1348617"/>
            <a:ext cx="9044537" cy="122928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8000" u="none">
                <a:solidFill>
                  <a:srgbClr val="FFFFFF"/>
                </a:solidFill>
                <a:latin typeface="Archivo Black"/>
                <a:ea typeface="Archivo Black"/>
                <a:cs typeface="Archivo Black"/>
                <a:sym typeface="Archivo Black"/>
              </a:rPr>
              <a:t>Write your topic</a:t>
            </a:r>
            <a:endParaRPr/>
          </a:p>
        </p:txBody>
      </p:sp>
      <p:grpSp>
        <p:nvGrpSpPr>
          <p:cNvPr id="144" name="Google Shape;144;p16"/>
          <p:cNvGrpSpPr/>
          <p:nvPr/>
        </p:nvGrpSpPr>
        <p:grpSpPr>
          <a:xfrm>
            <a:off x="2708989" y="6162357"/>
            <a:ext cx="3518775" cy="1341760"/>
            <a:chOff x="0" y="0"/>
            <a:chExt cx="4691700" cy="1789012"/>
          </a:xfrm>
        </p:grpSpPr>
        <p:sp>
          <p:nvSpPr>
            <p:cNvPr id="145" name="Google Shape;145;p16"/>
            <p:cNvSpPr txBox="1"/>
            <p:nvPr/>
          </p:nvSpPr>
          <p:spPr>
            <a:xfrm>
              <a:off x="216282" y="0"/>
              <a:ext cx="44754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u="none">
                  <a:solidFill>
                    <a:srgbClr val="71CBEF"/>
                  </a:solidFill>
                  <a:latin typeface="Arial"/>
                  <a:ea typeface="Arial"/>
                  <a:cs typeface="Arial"/>
                  <a:sym typeface="Arial"/>
                </a:rPr>
                <a:t>Add a main point</a:t>
              </a:r>
              <a:endParaRPr/>
            </a:p>
          </p:txBody>
        </p:sp>
        <p:sp>
          <p:nvSpPr>
            <p:cNvPr id="146" name="Google Shape;146;p16"/>
            <p:cNvSpPr txBox="1"/>
            <p:nvPr/>
          </p:nvSpPr>
          <p:spPr>
            <a:xfrm>
              <a:off x="0" y="804112"/>
              <a:ext cx="4691700" cy="9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u="none">
                  <a:solidFill>
                    <a:srgbClr val="FFFFFF"/>
                  </a:solidFill>
                  <a:latin typeface="Arial"/>
                  <a:ea typeface="Arial"/>
                  <a:cs typeface="Arial"/>
                  <a:sym typeface="Arial"/>
                </a:rPr>
                <a:t>Briefly elaborate on </a:t>
              </a:r>
              <a:endParaRPr/>
            </a:p>
            <a:p>
              <a:pPr indent="0" lvl="0" marL="0" marR="0" rtl="0" algn="ctr">
                <a:lnSpc>
                  <a:spcPct val="100000"/>
                </a:lnSpc>
                <a:spcBef>
                  <a:spcPts val="0"/>
                </a:spcBef>
                <a:spcAft>
                  <a:spcPts val="0"/>
                </a:spcAft>
                <a:buNone/>
              </a:pPr>
              <a:r>
                <a:rPr lang="en-US" sz="2399" u="none">
                  <a:solidFill>
                    <a:srgbClr val="FFFFFF"/>
                  </a:solidFill>
                  <a:latin typeface="Arial"/>
                  <a:ea typeface="Arial"/>
                  <a:cs typeface="Arial"/>
                  <a:sym typeface="Arial"/>
                </a:rPr>
                <a:t>what you want to discuss. </a:t>
              </a:r>
              <a:endParaRPr/>
            </a:p>
          </p:txBody>
        </p:sp>
      </p:grpSp>
      <p:grpSp>
        <p:nvGrpSpPr>
          <p:cNvPr id="147" name="Google Shape;147;p16"/>
          <p:cNvGrpSpPr/>
          <p:nvPr/>
        </p:nvGrpSpPr>
        <p:grpSpPr>
          <a:xfrm>
            <a:off x="7581513" y="6162357"/>
            <a:ext cx="3518775" cy="1341760"/>
            <a:chOff x="0" y="0"/>
            <a:chExt cx="4691700" cy="1789012"/>
          </a:xfrm>
        </p:grpSpPr>
        <p:sp>
          <p:nvSpPr>
            <p:cNvPr id="148" name="Google Shape;148;p16"/>
            <p:cNvSpPr txBox="1"/>
            <p:nvPr/>
          </p:nvSpPr>
          <p:spPr>
            <a:xfrm>
              <a:off x="216282" y="0"/>
              <a:ext cx="44754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u="none">
                  <a:solidFill>
                    <a:srgbClr val="71CBEF"/>
                  </a:solidFill>
                  <a:latin typeface="Arial"/>
                  <a:ea typeface="Arial"/>
                  <a:cs typeface="Arial"/>
                  <a:sym typeface="Arial"/>
                </a:rPr>
                <a:t>Add a main point</a:t>
              </a:r>
              <a:endParaRPr/>
            </a:p>
          </p:txBody>
        </p:sp>
        <p:sp>
          <p:nvSpPr>
            <p:cNvPr id="149" name="Google Shape;149;p16"/>
            <p:cNvSpPr txBox="1"/>
            <p:nvPr/>
          </p:nvSpPr>
          <p:spPr>
            <a:xfrm>
              <a:off x="0" y="804112"/>
              <a:ext cx="4691700" cy="9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u="none">
                  <a:solidFill>
                    <a:srgbClr val="FFFFFF"/>
                  </a:solidFill>
                  <a:latin typeface="Arial"/>
                  <a:ea typeface="Arial"/>
                  <a:cs typeface="Arial"/>
                  <a:sym typeface="Arial"/>
                </a:rPr>
                <a:t>Briefly elaborate on </a:t>
              </a:r>
              <a:endParaRPr/>
            </a:p>
            <a:p>
              <a:pPr indent="0" lvl="0" marL="0" marR="0" rtl="0" algn="ctr">
                <a:lnSpc>
                  <a:spcPct val="100000"/>
                </a:lnSpc>
                <a:spcBef>
                  <a:spcPts val="0"/>
                </a:spcBef>
                <a:spcAft>
                  <a:spcPts val="0"/>
                </a:spcAft>
                <a:buNone/>
              </a:pPr>
              <a:r>
                <a:rPr lang="en-US" sz="2399" u="none">
                  <a:solidFill>
                    <a:srgbClr val="FFFFFF"/>
                  </a:solidFill>
                  <a:latin typeface="Arial"/>
                  <a:ea typeface="Arial"/>
                  <a:cs typeface="Arial"/>
                  <a:sym typeface="Arial"/>
                </a:rPr>
                <a:t>what you want to discuss. </a:t>
              </a:r>
              <a:endParaRPr/>
            </a:p>
          </p:txBody>
        </p:sp>
      </p:grpSp>
      <p:grpSp>
        <p:nvGrpSpPr>
          <p:cNvPr id="150" name="Google Shape;150;p16"/>
          <p:cNvGrpSpPr/>
          <p:nvPr/>
        </p:nvGrpSpPr>
        <p:grpSpPr>
          <a:xfrm>
            <a:off x="12454038" y="6162357"/>
            <a:ext cx="3518775" cy="1341760"/>
            <a:chOff x="0" y="0"/>
            <a:chExt cx="4691700" cy="1789012"/>
          </a:xfrm>
        </p:grpSpPr>
        <p:sp>
          <p:nvSpPr>
            <p:cNvPr id="151" name="Google Shape;151;p16"/>
            <p:cNvSpPr txBox="1"/>
            <p:nvPr/>
          </p:nvSpPr>
          <p:spPr>
            <a:xfrm>
              <a:off x="216282" y="0"/>
              <a:ext cx="4475400" cy="656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3200" u="none">
                  <a:solidFill>
                    <a:srgbClr val="71CBEF"/>
                  </a:solidFill>
                  <a:latin typeface="Arial"/>
                  <a:ea typeface="Arial"/>
                  <a:cs typeface="Arial"/>
                  <a:sym typeface="Arial"/>
                </a:rPr>
                <a:t>Add a main point</a:t>
              </a:r>
              <a:endParaRPr/>
            </a:p>
          </p:txBody>
        </p:sp>
        <p:sp>
          <p:nvSpPr>
            <p:cNvPr id="152" name="Google Shape;152;p16"/>
            <p:cNvSpPr txBox="1"/>
            <p:nvPr/>
          </p:nvSpPr>
          <p:spPr>
            <a:xfrm>
              <a:off x="0" y="804112"/>
              <a:ext cx="4691700" cy="984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2400" u="none">
                  <a:solidFill>
                    <a:srgbClr val="FFFFFF"/>
                  </a:solidFill>
                  <a:latin typeface="Arial"/>
                  <a:ea typeface="Arial"/>
                  <a:cs typeface="Arial"/>
                  <a:sym typeface="Arial"/>
                </a:rPr>
                <a:t>Briefly elaborate on </a:t>
              </a:r>
              <a:endParaRPr/>
            </a:p>
            <a:p>
              <a:pPr indent="0" lvl="0" marL="0" marR="0" rtl="0" algn="ctr">
                <a:lnSpc>
                  <a:spcPct val="100000"/>
                </a:lnSpc>
                <a:spcBef>
                  <a:spcPts val="0"/>
                </a:spcBef>
                <a:spcAft>
                  <a:spcPts val="0"/>
                </a:spcAft>
                <a:buNone/>
              </a:pPr>
              <a:r>
                <a:rPr lang="en-US" sz="2399" u="none">
                  <a:solidFill>
                    <a:srgbClr val="FFFFFF"/>
                  </a:solidFill>
                  <a:latin typeface="Arial"/>
                  <a:ea typeface="Arial"/>
                  <a:cs typeface="Arial"/>
                  <a:sym typeface="Arial"/>
                </a:rPr>
                <a:t>what you want to discuss. </a:t>
              </a:r>
              <a:endParaRPr/>
            </a:p>
          </p:txBody>
        </p:sp>
      </p:grpSp>
      <p:pic>
        <p:nvPicPr>
          <p:cNvPr id="153" name="Google Shape;153;p16"/>
          <p:cNvPicPr preferRelativeResize="0"/>
          <p:nvPr/>
        </p:nvPicPr>
        <p:blipFill rotWithShape="1">
          <a:blip r:embed="rId4">
            <a:alphaModFix/>
          </a:blip>
          <a:srcRect b="42797" l="16827" r="67506" t="29632"/>
          <a:stretch/>
        </p:blipFill>
        <p:spPr>
          <a:xfrm>
            <a:off x="3095575" y="3169675"/>
            <a:ext cx="2865050" cy="2836224"/>
          </a:xfrm>
          <a:prstGeom prst="rect">
            <a:avLst/>
          </a:prstGeom>
          <a:noFill/>
          <a:ln>
            <a:noFill/>
          </a:ln>
        </p:spPr>
      </p:pic>
      <p:pic>
        <p:nvPicPr>
          <p:cNvPr id="154" name="Google Shape;154;p16"/>
          <p:cNvPicPr preferRelativeResize="0"/>
          <p:nvPr/>
        </p:nvPicPr>
        <p:blipFill rotWithShape="1">
          <a:blip r:embed="rId4">
            <a:alphaModFix/>
          </a:blip>
          <a:srcRect b="42797" l="45660" r="42050" t="29632"/>
          <a:stretch/>
        </p:blipFill>
        <p:spPr>
          <a:xfrm>
            <a:off x="8368723" y="3169675"/>
            <a:ext cx="2247598" cy="2836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58" name="Shape 158"/>
        <p:cNvGrpSpPr/>
        <p:nvPr/>
      </p:nvGrpSpPr>
      <p:grpSpPr>
        <a:xfrm>
          <a:off x="0" y="0"/>
          <a:ext cx="0" cy="0"/>
          <a:chOff x="0" y="0"/>
          <a:chExt cx="0" cy="0"/>
        </a:xfrm>
      </p:grpSpPr>
      <p:sp>
        <p:nvSpPr>
          <p:cNvPr id="159" name="Google Shape;159;p17"/>
          <p:cNvSpPr txBox="1"/>
          <p:nvPr/>
        </p:nvSpPr>
        <p:spPr>
          <a:xfrm>
            <a:off x="1462245" y="3796982"/>
            <a:ext cx="6172662"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71CBEF"/>
                </a:solidFill>
                <a:latin typeface="Archivo Black"/>
                <a:ea typeface="Archivo Black"/>
                <a:cs typeface="Archivo Black"/>
                <a:sym typeface="Archivo Black"/>
              </a:rPr>
              <a:t>About Us</a:t>
            </a:r>
            <a:endParaRPr/>
          </a:p>
        </p:txBody>
      </p:sp>
      <p:grpSp>
        <p:nvGrpSpPr>
          <p:cNvPr id="160" name="Google Shape;160;p17"/>
          <p:cNvGrpSpPr/>
          <p:nvPr/>
        </p:nvGrpSpPr>
        <p:grpSpPr>
          <a:xfrm>
            <a:off x="777407" y="847874"/>
            <a:ext cx="16173852" cy="8410426"/>
            <a:chOff x="0" y="-47625"/>
            <a:chExt cx="4259780" cy="2215092"/>
          </a:xfrm>
        </p:grpSpPr>
        <p:sp>
          <p:nvSpPr>
            <p:cNvPr id="161" name="Google Shape;161;p17"/>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62" name="Google Shape;162;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3" name="Google Shape;163;p17"/>
          <p:cNvSpPr txBox="1"/>
          <p:nvPr/>
        </p:nvSpPr>
        <p:spPr>
          <a:xfrm>
            <a:off x="1462245" y="5444807"/>
            <a:ext cx="5320800" cy="11328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3200" u="none">
                <a:solidFill>
                  <a:srgbClr val="FFFFFF"/>
                </a:solidFill>
                <a:latin typeface="Arial"/>
                <a:ea typeface="Arial"/>
                <a:cs typeface="Arial"/>
                <a:sym typeface="Arial"/>
              </a:rPr>
              <a:t>Elaborate on what </a:t>
            </a:r>
            <a:endParaRPr sz="3200" u="none">
              <a:solidFill>
                <a:srgbClr val="FFFFFF"/>
              </a:solidFill>
              <a:latin typeface="Arial"/>
              <a:ea typeface="Arial"/>
              <a:cs typeface="Arial"/>
              <a:sym typeface="Arial"/>
            </a:endParaRPr>
          </a:p>
          <a:p>
            <a:pPr indent="0" lvl="0" marL="0" marR="0" rtl="0" algn="l">
              <a:lnSpc>
                <a:spcPct val="130000"/>
              </a:lnSpc>
              <a:spcBef>
                <a:spcPts val="0"/>
              </a:spcBef>
              <a:spcAft>
                <a:spcPts val="0"/>
              </a:spcAft>
              <a:buNone/>
            </a:pPr>
            <a:r>
              <a:rPr lang="en-US" sz="3200" u="none">
                <a:solidFill>
                  <a:srgbClr val="FFFFFF"/>
                </a:solidFill>
                <a:latin typeface="Arial"/>
                <a:ea typeface="Arial"/>
                <a:cs typeface="Arial"/>
                <a:sym typeface="Arial"/>
              </a:rPr>
              <a:t>you want to discuss. </a:t>
            </a:r>
            <a:endParaRPr/>
          </a:p>
        </p:txBody>
      </p:sp>
      <p:sp>
        <p:nvSpPr>
          <p:cNvPr id="164" name="Google Shape;164;p17"/>
          <p:cNvSpPr/>
          <p:nvPr/>
        </p:nvSpPr>
        <p:spPr>
          <a:xfrm>
            <a:off x="10089422" y="0"/>
            <a:ext cx="8198578" cy="10287000"/>
          </a:xfrm>
          <a:custGeom>
            <a:rect b="b" l="l" r="r" t="t"/>
            <a:pathLst>
              <a:path extrusionOk="0" h="10287000" w="8198578">
                <a:moveTo>
                  <a:pt x="0" y="0"/>
                </a:moveTo>
                <a:lnTo>
                  <a:pt x="8198578" y="0"/>
                </a:lnTo>
                <a:lnTo>
                  <a:pt x="8198578" y="10287000"/>
                </a:lnTo>
                <a:lnTo>
                  <a:pt x="0" y="10287000"/>
                </a:lnTo>
                <a:lnTo>
                  <a:pt x="0" y="0"/>
                </a:lnTo>
                <a:close/>
              </a:path>
            </a:pathLst>
          </a:custGeom>
          <a:blipFill rotWithShape="1">
            <a:blip r:embed="rId3">
              <a:alphaModFix/>
            </a:blip>
            <a:stretch>
              <a:fillRect b="0" l="-17638" r="-7831" t="0"/>
            </a:stretch>
          </a:blipFill>
          <a:ln>
            <a:noFill/>
          </a:ln>
        </p:spPr>
      </p:sp>
      <p:grpSp>
        <p:nvGrpSpPr>
          <p:cNvPr id="165" name="Google Shape;165;p17"/>
          <p:cNvGrpSpPr/>
          <p:nvPr/>
        </p:nvGrpSpPr>
        <p:grpSpPr>
          <a:xfrm>
            <a:off x="1462245" y="-180826"/>
            <a:ext cx="3086101" cy="3692058"/>
            <a:chOff x="0" y="-47625"/>
            <a:chExt cx="812800" cy="972394"/>
          </a:xfrm>
        </p:grpSpPr>
        <p:sp>
          <p:nvSpPr>
            <p:cNvPr id="166" name="Google Shape;166;p17"/>
            <p:cNvSpPr/>
            <p:nvPr/>
          </p:nvSpPr>
          <p:spPr>
            <a:xfrm>
              <a:off x="0" y="0"/>
              <a:ext cx="296125" cy="924769"/>
            </a:xfrm>
            <a:custGeom>
              <a:rect b="b" l="l" r="r" t="t"/>
              <a:pathLst>
                <a:path extrusionOk="0" h="924769" w="296125">
                  <a:moveTo>
                    <a:pt x="0" y="0"/>
                  </a:moveTo>
                  <a:lnTo>
                    <a:pt x="296125" y="0"/>
                  </a:lnTo>
                  <a:lnTo>
                    <a:pt x="296125" y="924769"/>
                  </a:lnTo>
                  <a:lnTo>
                    <a:pt x="0" y="924769"/>
                  </a:lnTo>
                  <a:close/>
                </a:path>
              </a:pathLst>
            </a:custGeom>
            <a:solidFill>
              <a:srgbClr val="2D5B8F"/>
            </a:solidFill>
            <a:ln>
              <a:noFill/>
            </a:ln>
          </p:spPr>
        </p:sp>
        <p:sp>
          <p:nvSpPr>
            <p:cNvPr id="167" name="Google Shape;167;p17"/>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68" name="Google Shape;168;p17"/>
          <p:cNvSpPr txBox="1"/>
          <p:nvPr/>
        </p:nvSpPr>
        <p:spPr>
          <a:xfrm>
            <a:off x="1604058" y="2134590"/>
            <a:ext cx="1445554" cy="1376643"/>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lang="en-US" sz="9000">
                <a:solidFill>
                  <a:srgbClr val="0F1A38"/>
                </a:solidFill>
                <a:latin typeface="Archivo Black"/>
                <a:ea typeface="Archivo Black"/>
                <a:cs typeface="Archivo Black"/>
                <a:sym typeface="Archivo Black"/>
              </a:rPr>
              <a:t>2</a:t>
            </a:r>
            <a:endParaRPr/>
          </a:p>
        </p:txBody>
      </p:sp>
      <p:pic>
        <p:nvPicPr>
          <p:cNvPr id="169" name="Google Shape;169;p17"/>
          <p:cNvPicPr preferRelativeResize="0"/>
          <p:nvPr/>
        </p:nvPicPr>
        <p:blipFill>
          <a:blip r:embed="rId4">
            <a:alphaModFix/>
          </a:blip>
          <a:stretch>
            <a:fillRect/>
          </a:stretch>
        </p:blipFill>
        <p:spPr>
          <a:xfrm>
            <a:off x="4662000" y="0"/>
            <a:ext cx="10287001" cy="10287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F1A38"/>
        </a:solidFill>
      </p:bgPr>
    </p:bg>
    <p:spTree>
      <p:nvGrpSpPr>
        <p:cNvPr id="173" name="Shape 173"/>
        <p:cNvGrpSpPr/>
        <p:nvPr/>
      </p:nvGrpSpPr>
      <p:grpSpPr>
        <a:xfrm>
          <a:off x="0" y="0"/>
          <a:ext cx="0" cy="0"/>
          <a:chOff x="0" y="0"/>
          <a:chExt cx="0" cy="0"/>
        </a:xfrm>
      </p:grpSpPr>
      <p:grpSp>
        <p:nvGrpSpPr>
          <p:cNvPr id="174" name="Google Shape;174;p18"/>
          <p:cNvGrpSpPr/>
          <p:nvPr/>
        </p:nvGrpSpPr>
        <p:grpSpPr>
          <a:xfrm>
            <a:off x="777407" y="847874"/>
            <a:ext cx="16173852" cy="8410426"/>
            <a:chOff x="0" y="-47625"/>
            <a:chExt cx="4259780" cy="2215092"/>
          </a:xfrm>
        </p:grpSpPr>
        <p:sp>
          <p:nvSpPr>
            <p:cNvPr id="175" name="Google Shape;175;p18"/>
            <p:cNvSpPr/>
            <p:nvPr/>
          </p:nvSpPr>
          <p:spPr>
            <a:xfrm>
              <a:off x="0" y="0"/>
              <a:ext cx="4259780" cy="2167467"/>
            </a:xfrm>
            <a:custGeom>
              <a:rect b="b" l="l" r="r" t="t"/>
              <a:pathLst>
                <a:path extrusionOk="0" h="2167467" w="4259780">
                  <a:moveTo>
                    <a:pt x="0" y="0"/>
                  </a:moveTo>
                  <a:lnTo>
                    <a:pt x="4259780" y="0"/>
                  </a:lnTo>
                  <a:lnTo>
                    <a:pt x="4259780" y="2167467"/>
                  </a:lnTo>
                  <a:lnTo>
                    <a:pt x="0" y="2167467"/>
                  </a:lnTo>
                  <a:close/>
                </a:path>
              </a:pathLst>
            </a:custGeom>
            <a:solidFill>
              <a:srgbClr val="000000">
                <a:alpha val="0"/>
              </a:srgbClr>
            </a:solidFill>
            <a:ln cap="sq" cmpd="sng" w="38100">
              <a:solidFill>
                <a:srgbClr val="71CBEF"/>
              </a:solidFill>
              <a:prstDash val="solid"/>
              <a:miter lim="8000"/>
              <a:headEnd len="sm" w="sm" type="none"/>
              <a:tailEnd len="sm" w="sm" type="none"/>
            </a:ln>
          </p:spPr>
        </p:sp>
        <p:sp>
          <p:nvSpPr>
            <p:cNvPr id="176" name="Google Shape;176;p18"/>
            <p:cNvSpPr txBox="1"/>
            <p:nvPr/>
          </p:nvSpPr>
          <p:spPr>
            <a:xfrm>
              <a:off x="0" y="-47625"/>
              <a:ext cx="812800" cy="860425"/>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7" name="Google Shape;177;p18"/>
          <p:cNvSpPr txBox="1"/>
          <p:nvPr/>
        </p:nvSpPr>
        <p:spPr>
          <a:xfrm>
            <a:off x="1438275" y="1526171"/>
            <a:ext cx="8306885" cy="11620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7500">
                <a:solidFill>
                  <a:srgbClr val="FFFFFF"/>
                </a:solidFill>
                <a:latin typeface="Archivo Black"/>
                <a:ea typeface="Archivo Black"/>
                <a:cs typeface="Archivo Black"/>
                <a:sym typeface="Archivo Black"/>
              </a:rPr>
              <a:t>Write your topic</a:t>
            </a:r>
            <a:endParaRPr/>
          </a:p>
        </p:txBody>
      </p:sp>
      <p:sp>
        <p:nvSpPr>
          <p:cNvPr id="178" name="Google Shape;178;p18"/>
          <p:cNvSpPr txBox="1"/>
          <p:nvPr/>
        </p:nvSpPr>
        <p:spPr>
          <a:xfrm>
            <a:off x="1611600" y="3922588"/>
            <a:ext cx="3870752" cy="4876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71CBEF"/>
                </a:solidFill>
                <a:latin typeface="Arial"/>
                <a:ea typeface="Arial"/>
                <a:cs typeface="Arial"/>
                <a:sym typeface="Arial"/>
              </a:rPr>
              <a:t>Topic One</a:t>
            </a:r>
            <a:endParaRPr/>
          </a:p>
        </p:txBody>
      </p:sp>
      <p:sp>
        <p:nvSpPr>
          <p:cNvPr id="179" name="Google Shape;179;p18"/>
          <p:cNvSpPr txBox="1"/>
          <p:nvPr/>
        </p:nvSpPr>
        <p:spPr>
          <a:xfrm>
            <a:off x="6283994" y="3922588"/>
            <a:ext cx="4032753" cy="4876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71CBEF"/>
                </a:solidFill>
                <a:latin typeface="Arial"/>
                <a:ea typeface="Arial"/>
                <a:cs typeface="Arial"/>
                <a:sym typeface="Arial"/>
              </a:rPr>
              <a:t>Topic Two</a:t>
            </a:r>
            <a:endParaRPr/>
          </a:p>
        </p:txBody>
      </p:sp>
      <p:sp>
        <p:nvSpPr>
          <p:cNvPr id="180" name="Google Shape;180;p18"/>
          <p:cNvSpPr txBox="1"/>
          <p:nvPr/>
        </p:nvSpPr>
        <p:spPr>
          <a:xfrm>
            <a:off x="1611600" y="6915785"/>
            <a:ext cx="3870752" cy="4876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71CBEF"/>
                </a:solidFill>
                <a:latin typeface="Arial"/>
                <a:ea typeface="Arial"/>
                <a:cs typeface="Arial"/>
                <a:sym typeface="Arial"/>
              </a:rPr>
              <a:t>Topic Three</a:t>
            </a:r>
            <a:endParaRPr/>
          </a:p>
        </p:txBody>
      </p:sp>
      <p:sp>
        <p:nvSpPr>
          <p:cNvPr id="181" name="Google Shape;181;p18"/>
          <p:cNvSpPr txBox="1"/>
          <p:nvPr/>
        </p:nvSpPr>
        <p:spPr>
          <a:xfrm>
            <a:off x="6283994" y="6915785"/>
            <a:ext cx="4032753" cy="48768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3200">
                <a:solidFill>
                  <a:srgbClr val="71CBEF"/>
                </a:solidFill>
                <a:latin typeface="Arial"/>
                <a:ea typeface="Arial"/>
                <a:cs typeface="Arial"/>
                <a:sym typeface="Arial"/>
              </a:rPr>
              <a:t>Topic Four</a:t>
            </a:r>
            <a:endParaRPr/>
          </a:p>
        </p:txBody>
      </p:sp>
      <p:sp>
        <p:nvSpPr>
          <p:cNvPr id="182" name="Google Shape;182;p18"/>
          <p:cNvSpPr txBox="1"/>
          <p:nvPr/>
        </p:nvSpPr>
        <p:spPr>
          <a:xfrm>
            <a:off x="1611600" y="4604145"/>
            <a:ext cx="38709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399">
                <a:solidFill>
                  <a:srgbClr val="FFFFFF"/>
                </a:solidFill>
                <a:latin typeface="Arial"/>
                <a:ea typeface="Arial"/>
                <a:cs typeface="Arial"/>
                <a:sym typeface="Arial"/>
              </a:rPr>
              <a:t>Elaborate on what </a:t>
            </a:r>
            <a:endParaRPr sz="2399">
              <a:solidFill>
                <a:srgbClr val="FFFFFF"/>
              </a:solidFill>
              <a:latin typeface="Arial"/>
              <a:ea typeface="Arial"/>
              <a:cs typeface="Arial"/>
              <a:sym typeface="Arial"/>
            </a:endParaRPr>
          </a:p>
          <a:p>
            <a:pPr indent="0" lvl="0" marL="0" marR="0" rtl="0" algn="l">
              <a:lnSpc>
                <a:spcPct val="140016"/>
              </a:lnSpc>
              <a:spcBef>
                <a:spcPts val="0"/>
              </a:spcBef>
              <a:spcAft>
                <a:spcPts val="0"/>
              </a:spcAft>
              <a:buNone/>
            </a:pPr>
            <a:r>
              <a:rPr lang="en-US" sz="2399">
                <a:solidFill>
                  <a:srgbClr val="FFFFFF"/>
                </a:solidFill>
                <a:latin typeface="Arial"/>
                <a:ea typeface="Arial"/>
                <a:cs typeface="Arial"/>
                <a:sym typeface="Arial"/>
              </a:rPr>
              <a:t>you want to discuss. </a:t>
            </a:r>
            <a:endParaRPr/>
          </a:p>
        </p:txBody>
      </p:sp>
      <p:sp>
        <p:nvSpPr>
          <p:cNvPr id="183" name="Google Shape;183;p18"/>
          <p:cNvSpPr txBox="1"/>
          <p:nvPr/>
        </p:nvSpPr>
        <p:spPr>
          <a:xfrm>
            <a:off x="6283994" y="4604145"/>
            <a:ext cx="38709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399">
                <a:solidFill>
                  <a:srgbClr val="FFFFFF"/>
                </a:solidFill>
                <a:latin typeface="Arial"/>
                <a:ea typeface="Arial"/>
                <a:cs typeface="Arial"/>
                <a:sym typeface="Arial"/>
              </a:rPr>
              <a:t>Elaborate on what </a:t>
            </a:r>
            <a:endParaRPr sz="2399">
              <a:solidFill>
                <a:srgbClr val="FFFFFF"/>
              </a:solidFill>
              <a:latin typeface="Arial"/>
              <a:ea typeface="Arial"/>
              <a:cs typeface="Arial"/>
              <a:sym typeface="Arial"/>
            </a:endParaRPr>
          </a:p>
          <a:p>
            <a:pPr indent="0" lvl="0" marL="0" marR="0" rtl="0" algn="l">
              <a:lnSpc>
                <a:spcPct val="140016"/>
              </a:lnSpc>
              <a:spcBef>
                <a:spcPts val="0"/>
              </a:spcBef>
              <a:spcAft>
                <a:spcPts val="0"/>
              </a:spcAft>
              <a:buNone/>
            </a:pPr>
            <a:r>
              <a:rPr lang="en-US" sz="2399">
                <a:solidFill>
                  <a:srgbClr val="FFFFFF"/>
                </a:solidFill>
                <a:latin typeface="Arial"/>
                <a:ea typeface="Arial"/>
                <a:cs typeface="Arial"/>
                <a:sym typeface="Arial"/>
              </a:rPr>
              <a:t>you want to discuss. </a:t>
            </a:r>
            <a:endParaRPr/>
          </a:p>
        </p:txBody>
      </p:sp>
      <p:sp>
        <p:nvSpPr>
          <p:cNvPr id="184" name="Google Shape;184;p18"/>
          <p:cNvSpPr txBox="1"/>
          <p:nvPr/>
        </p:nvSpPr>
        <p:spPr>
          <a:xfrm>
            <a:off x="1611600" y="7597341"/>
            <a:ext cx="39801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399">
                <a:solidFill>
                  <a:srgbClr val="FFFFFF"/>
                </a:solidFill>
                <a:latin typeface="Arial"/>
                <a:ea typeface="Arial"/>
                <a:cs typeface="Arial"/>
                <a:sym typeface="Arial"/>
              </a:rPr>
              <a:t>Elaborate on what </a:t>
            </a:r>
            <a:endParaRPr sz="2399">
              <a:solidFill>
                <a:srgbClr val="FFFFFF"/>
              </a:solidFill>
              <a:latin typeface="Arial"/>
              <a:ea typeface="Arial"/>
              <a:cs typeface="Arial"/>
              <a:sym typeface="Arial"/>
            </a:endParaRPr>
          </a:p>
          <a:p>
            <a:pPr indent="0" lvl="0" marL="0" marR="0" rtl="0" algn="l">
              <a:lnSpc>
                <a:spcPct val="140016"/>
              </a:lnSpc>
              <a:spcBef>
                <a:spcPts val="0"/>
              </a:spcBef>
              <a:spcAft>
                <a:spcPts val="0"/>
              </a:spcAft>
              <a:buNone/>
            </a:pPr>
            <a:r>
              <a:rPr lang="en-US" sz="2399">
                <a:solidFill>
                  <a:srgbClr val="FFFFFF"/>
                </a:solidFill>
                <a:latin typeface="Arial"/>
                <a:ea typeface="Arial"/>
                <a:cs typeface="Arial"/>
                <a:sym typeface="Arial"/>
              </a:rPr>
              <a:t>you want to discuss. </a:t>
            </a:r>
            <a:endParaRPr/>
          </a:p>
        </p:txBody>
      </p:sp>
      <p:sp>
        <p:nvSpPr>
          <p:cNvPr id="185" name="Google Shape;185;p18"/>
          <p:cNvSpPr txBox="1"/>
          <p:nvPr/>
        </p:nvSpPr>
        <p:spPr>
          <a:xfrm>
            <a:off x="6283994" y="7597341"/>
            <a:ext cx="3980100" cy="738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399">
                <a:solidFill>
                  <a:srgbClr val="FFFFFF"/>
                </a:solidFill>
                <a:latin typeface="Arial"/>
                <a:ea typeface="Arial"/>
                <a:cs typeface="Arial"/>
                <a:sym typeface="Arial"/>
              </a:rPr>
              <a:t>Elaborate on what </a:t>
            </a:r>
            <a:endParaRPr sz="2399">
              <a:solidFill>
                <a:srgbClr val="FFFFFF"/>
              </a:solidFill>
              <a:latin typeface="Arial"/>
              <a:ea typeface="Arial"/>
              <a:cs typeface="Arial"/>
              <a:sym typeface="Arial"/>
            </a:endParaRPr>
          </a:p>
          <a:p>
            <a:pPr indent="0" lvl="0" marL="0" marR="0" rtl="0" algn="l">
              <a:lnSpc>
                <a:spcPct val="100000"/>
              </a:lnSpc>
              <a:spcBef>
                <a:spcPts val="0"/>
              </a:spcBef>
              <a:spcAft>
                <a:spcPts val="0"/>
              </a:spcAft>
              <a:buNone/>
            </a:pPr>
            <a:r>
              <a:rPr lang="en-US" sz="2399">
                <a:solidFill>
                  <a:srgbClr val="FFFFFF"/>
                </a:solidFill>
                <a:latin typeface="Arial"/>
                <a:ea typeface="Arial"/>
                <a:cs typeface="Arial"/>
                <a:sym typeface="Arial"/>
              </a:rPr>
              <a:t>you want to discuss. </a:t>
            </a:r>
            <a:endParaRPr/>
          </a:p>
        </p:txBody>
      </p:sp>
      <p:pic>
        <p:nvPicPr>
          <p:cNvPr id="186" name="Google Shape;186;p18"/>
          <p:cNvPicPr preferRelativeResize="0"/>
          <p:nvPr/>
        </p:nvPicPr>
        <p:blipFill>
          <a:blip r:embed="rId3">
            <a:alphaModFix/>
          </a:blip>
          <a:stretch>
            <a:fillRect/>
          </a:stretch>
        </p:blipFill>
        <p:spPr>
          <a:xfrm>
            <a:off x="10642600" y="0"/>
            <a:ext cx="7645400" cy="1028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